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56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2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68" userDrawn="1">
          <p15:clr>
            <a:srgbClr val="A4A3A4"/>
          </p15:clr>
        </p15:guide>
        <p15:guide id="5" orient="horz" pos="480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10" d="100"/>
          <a:sy n="110" d="100"/>
        </p:scale>
        <p:origin x="-540" y="-240"/>
      </p:cViewPr>
      <p:guideLst>
        <p:guide orient="horz" pos="2328"/>
        <p:guide orient="horz" pos="480"/>
        <p:guide orient="horz" pos="4032"/>
        <p:guide pos="3840"/>
        <p:guide pos="7512"/>
        <p:guide pos="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230-4667-890D-1CA42A135BF2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E230-4667-890D-1CA42A135BF2}"/>
              </c:ext>
            </c:extLst>
          </c:dPt>
          <c:dPt>
            <c:idx val="2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E230-4667-890D-1CA42A135BF2}"/>
              </c:ext>
            </c:extLst>
          </c:dPt>
          <c:dPt>
            <c:idx val="3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230-4667-890D-1CA42A135BF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230-4667-890D-1CA42A135B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79005-AB0B-4861-9334-AFEC4ED30506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C8C2-BD8E-450B-93B5-CF40793C1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56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99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326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2D846A-AB95-423A-8C09-3C9F4AE35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463B79A-676C-4980-BF03-EABBB54CA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CBFC6-3D17-4ED2-8CBC-DE62EF763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932F-DCE6-4E9F-B39C-FBA3DF061D8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A87910C-190D-4706-A195-7EAC58BF4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35CAE6C-B425-486B-AB86-28F9A1234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6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F2ABC5-0CAC-4D0F-B49C-DB45B2B6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7D68F-A63D-4CCB-B143-4599988AA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787A82-A0F7-4BB3-81F6-B41C152C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932F-DCE6-4E9F-B39C-FBA3DF061D8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8D1142-3A82-40C2-9A89-6B2A45156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1C7F47A-F2C5-4959-BF84-C3CE2B0C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6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1DAA2E9-9B57-4225-92BC-6A4609C4F2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9A641A2-E722-4484-98EC-A53F9BC69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27732D-717E-4379-825F-E0AB2C342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932F-DCE6-4E9F-B39C-FBA3DF061D8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CDFCDE9-F997-4CFF-8231-CE73AB11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F5444A-FDB7-4837-B07C-ABB767AA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95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7675B8-3092-4577-9585-0E7D7D8FC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D06FD82-5E88-4485-96FC-1B2E797C3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2EE1C9-D69A-434A-AC75-A4CF643F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6E3C5-79AB-4C7D-9DEF-D76565325574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C419D7F-1997-4D41-9219-5D74F33A5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0D097DC-AA4E-4380-A9B5-C327C7CF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BBF-2E99-48B6-A430-AA19131B8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76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BC33B1-A71F-45FC-94B3-A385D297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1DA9EFB-6560-4C84-81A5-98239AEAC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6E3C5-79AB-4C7D-9DEF-D76565325574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0E6E67F-1BB4-4BCD-8055-210B4AFB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020A11-F473-4DB2-B71A-C0A0F489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BBF-2E99-48B6-A430-AA19131B8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26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8AF64F1-B309-4E18-AE66-2E7D481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6E3C5-79AB-4C7D-9DEF-D76565325574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FC23160-C8FC-4F6E-8750-33136C5D7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0D2D6A7-45BF-40E4-BB52-33B69204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BBF-2E99-48B6-A430-AA19131B8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48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E3555E11-AD2B-4C8A-9871-53F03346641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FF0A38C6-5981-46DD-BF41-A865A19E03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9" b="14279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AF103FE8-4DC7-4B85-AB10-305508EEAEC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A766-EB4B-4757-AC9D-5A37A49759F7}" type="datetime1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03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7E3221-6694-4F46-81C4-13694787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A9D160-00E8-4FFC-93B9-3CB01C713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7717C6-30E9-4A23-BA10-1A00B7C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932F-DCE6-4E9F-B39C-FBA3DF061D8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D203307-C214-44D1-893C-0F8E1065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AD5B939-5751-4624-9039-BF7022379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312DB1-0CEE-4EA6-BF4A-C149F0A12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FB50D78-7382-4860-BCED-0CD0A2348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621BAA0-8C6D-4DF9-A060-C5C73A58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932F-DCE6-4E9F-B39C-FBA3DF061D8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81EC7A4-580C-471B-9490-AC1AD808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E65D6F-2123-4E7E-B3C5-B2A9AA49A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62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1C7B96-D020-4297-BC12-4C581A2D8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EA8139-EE0A-44F4-A4A5-725FB7150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F4285A0-EDC7-4DBA-8022-442C09ADE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19D5434-AACB-4184-848C-9CCCF782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932F-DCE6-4E9F-B39C-FBA3DF061D8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0500B7E-5369-48CE-9D6A-F433D5E55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3E9AECC-02D7-4B87-ADF6-E0C11884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6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BD51E2-2E74-4663-9FD5-206CA0510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8E06BFF-40A9-48E3-A9CA-7F1C4FA40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B6C7320-37B9-45A7-AB5D-FCA0E214A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01D8FA8-3247-46D3-AF9D-887F09698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FE11A9C-ADDB-48A8-9502-BEEBB34C3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152DE01-7446-40C0-B7D7-567B6616D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932F-DCE6-4E9F-B39C-FBA3DF061D8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C11EBF0-7532-4672-B288-CC08AB21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A0B52FE-B114-4D30-943D-C67BF944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86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231BC2-8FEE-4E9F-A2AC-13A0F8CD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14ED696-9AF1-4722-A5E3-9DD4A9F37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932F-DCE6-4E9F-B39C-FBA3DF061D8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ED732BF-8CA6-4AB0-A205-F979C19B7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4FFFD2-32E2-462C-AD6F-D7509FCC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01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B6B4BF4-574B-4986-82B4-40D88A6B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932F-DCE6-4E9F-B39C-FBA3DF061D8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11D32D2-2459-412E-823C-6EB0DBE80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7D59AE-FD11-447B-BA2F-6BC5AC27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44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402F06-721D-4DDC-9F65-AB21A5BC1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2DBAAB-002D-4F5B-B0F1-45A342B67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FDB2A95-50D5-4109-BBEE-C7DFB40A1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4CE0BB6-ADC2-4A5F-BC50-6084CEEF5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932F-DCE6-4E9F-B39C-FBA3DF061D8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D3F4AA6-2213-4EAC-8D45-303FEFE58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CF21D69-B2A9-49A8-A52B-1D984853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35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3159D4-289E-45FE-9F51-965110E5B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D0E2B47-DBC6-4FAD-8CEC-75F10BE99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37A8AF1-2D6F-4EFF-9893-8E401CEB7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F3042D2-1528-4539-BAA4-68F3D557D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932F-DCE6-4E9F-B39C-FBA3DF061D8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BF35ADE-D20D-41F7-8F39-E3F188FB1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7DC7EB-7FA3-4FA9-8371-62ADA025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41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F501E18-3D16-4C29-83E2-2D56BA61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D763DC9-35B2-47FD-8292-AA1F4E6FC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33F4905-7960-4A32-964F-74C7E9ADD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1932F-DCE6-4E9F-B39C-FBA3DF061D8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BB43C5-9910-4085-ACE4-69C4716D3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EAF2E3-67B0-4B99-BF40-3D31C65B5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7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695F8F8-56E8-410D-8AB1-5DF917795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16F0D1D-FFAC-4A09-AD2A-E653C169D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7151BD0-BE09-4EE6-8990-D0E805F07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6E3C5-79AB-4C7D-9DEF-D76565325574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6061F60-140B-474C-A012-88FFC4532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0B2CC2-4A88-45AE-A2E2-E2E1AA72E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9BBF-2E99-48B6-A430-AA19131B8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18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microsoft.com/office/2007/relationships/hdphoto" Target="../media/hdphoto2.wdp"/><Relationship Id="rId1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07511647-DCBE-403F-93A6-65F8466AD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225" y="0"/>
            <a:ext cx="10877550" cy="342900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0477E850-1AE7-48BB-9509-FE82973FB85E}"/>
              </a:ext>
            </a:extLst>
          </p:cNvPr>
          <p:cNvSpPr/>
          <p:nvPr/>
        </p:nvSpPr>
        <p:spPr>
          <a:xfrm>
            <a:off x="4023366" y="2903220"/>
            <a:ext cx="1051560" cy="1051560"/>
          </a:xfrm>
          <a:prstGeom prst="ellipse">
            <a:avLst/>
          </a:prstGeom>
          <a:solidFill>
            <a:schemeClr val="tx2">
              <a:lumMod val="50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338D3BCC-715D-4715-9C1F-E3A0B8DC62DB}"/>
              </a:ext>
            </a:extLst>
          </p:cNvPr>
          <p:cNvSpPr/>
          <p:nvPr/>
        </p:nvSpPr>
        <p:spPr>
          <a:xfrm>
            <a:off x="7145093" y="2903220"/>
            <a:ext cx="1051560" cy="1051560"/>
          </a:xfrm>
          <a:prstGeom prst="ellipse">
            <a:avLst/>
          </a:prstGeom>
          <a:solidFill>
            <a:schemeClr val="tx2">
              <a:lumMod val="50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36C9A702-46D4-41B8-A392-91124E9EA268}"/>
              </a:ext>
            </a:extLst>
          </p:cNvPr>
          <p:cNvSpPr/>
          <p:nvPr/>
        </p:nvSpPr>
        <p:spPr>
          <a:xfrm>
            <a:off x="5324385" y="2657385"/>
            <a:ext cx="1543230" cy="1543230"/>
          </a:xfrm>
          <a:prstGeom prst="ellipse">
            <a:avLst/>
          </a:prstGeom>
          <a:solidFill>
            <a:schemeClr val="bg2">
              <a:lumMod val="75000"/>
              <a:alpha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21EDDD1-6D34-4A58-BD0E-F6D6E4C1C66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3220CAD3-029D-40CF-881F-E3D8E3A4373B}"/>
              </a:ext>
            </a:extLst>
          </p:cNvPr>
          <p:cNvSpPr/>
          <p:nvPr/>
        </p:nvSpPr>
        <p:spPr>
          <a:xfrm>
            <a:off x="5486400" y="28194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xmlns="" id="{6807D1A1-B565-47A8-A615-DBCA8F13F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9702" y="4220170"/>
            <a:ext cx="9372596" cy="747897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AGENDA TEMPLATES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D3CA6C4D-7D1B-4E5E-9E74-078979B2C145}"/>
              </a:ext>
            </a:extLst>
          </p:cNvPr>
          <p:cNvSpPr/>
          <p:nvPr/>
        </p:nvSpPr>
        <p:spPr>
          <a:xfrm>
            <a:off x="4154488" y="3035300"/>
            <a:ext cx="787400" cy="787400"/>
          </a:xfrm>
          <a:prstGeom prst="ellipse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1A07FDAE-F0A5-4277-9D79-96DBE58B293C}"/>
              </a:ext>
            </a:extLst>
          </p:cNvPr>
          <p:cNvSpPr/>
          <p:nvPr/>
        </p:nvSpPr>
        <p:spPr>
          <a:xfrm>
            <a:off x="7277173" y="3035300"/>
            <a:ext cx="787400" cy="787400"/>
          </a:xfrm>
          <a:prstGeom prst="ellipse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B5C5C12C-A524-4401-8CD3-EE996C5EDA98}"/>
              </a:ext>
            </a:extLst>
          </p:cNvPr>
          <p:cNvSpPr txBox="1"/>
          <p:nvPr/>
        </p:nvSpPr>
        <p:spPr>
          <a:xfrm>
            <a:off x="1409702" y="4987622"/>
            <a:ext cx="9372598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et dolore magna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aliqua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. Ut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enim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ad minim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veniam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quis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nostrud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exercitation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ullamco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laboris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nisi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aliquip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ex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ea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commodo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consequat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3A5A198F-19E0-4627-9D32-5AC52944C8C4}"/>
              </a:ext>
            </a:extLst>
          </p:cNvPr>
          <p:cNvGrpSpPr/>
          <p:nvPr/>
        </p:nvGrpSpPr>
        <p:grpSpPr>
          <a:xfrm>
            <a:off x="5842000" y="3175000"/>
            <a:ext cx="508000" cy="508000"/>
            <a:chOff x="885825" y="1925638"/>
            <a:chExt cx="287338" cy="287338"/>
          </a:xfrm>
        </p:grpSpPr>
        <p:sp>
          <p:nvSpPr>
            <p:cNvPr id="31" name="Freeform 50">
              <a:extLst>
                <a:ext uri="{FF2B5EF4-FFF2-40B4-BE49-F238E27FC236}">
                  <a16:creationId xmlns:a16="http://schemas.microsoft.com/office/drawing/2014/main" xmlns="" id="{CAF2A549-31A1-427D-B91F-D824404773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825" y="1925638"/>
              <a:ext cx="228600" cy="287338"/>
            </a:xfrm>
            <a:custGeom>
              <a:avLst/>
              <a:gdLst>
                <a:gd name="T0" fmla="*/ 230 w 722"/>
                <a:gd name="T1" fmla="*/ 221 h 905"/>
                <a:gd name="T2" fmla="*/ 252 w 722"/>
                <a:gd name="T3" fmla="*/ 167 h 905"/>
                <a:gd name="T4" fmla="*/ 252 w 722"/>
                <a:gd name="T5" fmla="*/ 105 h 905"/>
                <a:gd name="T6" fmla="*/ 227 w 722"/>
                <a:gd name="T7" fmla="*/ 52 h 905"/>
                <a:gd name="T8" fmla="*/ 598 w 722"/>
                <a:gd name="T9" fmla="*/ 30 h 905"/>
                <a:gd name="T10" fmla="*/ 635 w 722"/>
                <a:gd name="T11" fmla="*/ 43 h 905"/>
                <a:gd name="T12" fmla="*/ 668 w 722"/>
                <a:gd name="T13" fmla="*/ 70 h 905"/>
                <a:gd name="T14" fmla="*/ 688 w 722"/>
                <a:gd name="T15" fmla="*/ 106 h 905"/>
                <a:gd name="T16" fmla="*/ 692 w 722"/>
                <a:gd name="T17" fmla="*/ 145 h 905"/>
                <a:gd name="T18" fmla="*/ 679 w 722"/>
                <a:gd name="T19" fmla="*/ 184 h 905"/>
                <a:gd name="T20" fmla="*/ 652 w 722"/>
                <a:gd name="T21" fmla="*/ 216 h 905"/>
                <a:gd name="T22" fmla="*/ 617 w 722"/>
                <a:gd name="T23" fmla="*/ 236 h 905"/>
                <a:gd name="T24" fmla="*/ 587 w 722"/>
                <a:gd name="T25" fmla="*/ 241 h 905"/>
                <a:gd name="T26" fmla="*/ 572 w 722"/>
                <a:gd name="T27" fmla="*/ 271 h 905"/>
                <a:gd name="T28" fmla="*/ 217 w 722"/>
                <a:gd name="T29" fmla="*/ 181 h 905"/>
                <a:gd name="T30" fmla="*/ 191 w 722"/>
                <a:gd name="T31" fmla="*/ 220 h 905"/>
                <a:gd name="T32" fmla="*/ 150 w 722"/>
                <a:gd name="T33" fmla="*/ 240 h 905"/>
                <a:gd name="T34" fmla="*/ 30 w 722"/>
                <a:gd name="T35" fmla="*/ 125 h 905"/>
                <a:gd name="T36" fmla="*/ 42 w 722"/>
                <a:gd name="T37" fmla="*/ 86 h 905"/>
                <a:gd name="T38" fmla="*/ 66 w 722"/>
                <a:gd name="T39" fmla="*/ 55 h 905"/>
                <a:gd name="T40" fmla="*/ 100 w 722"/>
                <a:gd name="T41" fmla="*/ 35 h 905"/>
                <a:gd name="T42" fmla="*/ 138 w 722"/>
                <a:gd name="T43" fmla="*/ 30 h 905"/>
                <a:gd name="T44" fmla="*/ 174 w 722"/>
                <a:gd name="T45" fmla="*/ 43 h 905"/>
                <a:gd name="T46" fmla="*/ 203 w 722"/>
                <a:gd name="T47" fmla="*/ 69 h 905"/>
                <a:gd name="T48" fmla="*/ 221 w 722"/>
                <a:gd name="T49" fmla="*/ 105 h 905"/>
                <a:gd name="T50" fmla="*/ 225 w 722"/>
                <a:gd name="T51" fmla="*/ 143 h 905"/>
                <a:gd name="T52" fmla="*/ 129 w 722"/>
                <a:gd name="T53" fmla="*/ 152 h 905"/>
                <a:gd name="T54" fmla="*/ 121 w 722"/>
                <a:gd name="T55" fmla="*/ 160 h 905"/>
                <a:gd name="T56" fmla="*/ 120 w 722"/>
                <a:gd name="T57" fmla="*/ 604 h 905"/>
                <a:gd name="T58" fmla="*/ 720 w 722"/>
                <a:gd name="T59" fmla="*/ 110 h 905"/>
                <a:gd name="T60" fmla="*/ 699 w 722"/>
                <a:gd name="T61" fmla="*/ 62 h 905"/>
                <a:gd name="T62" fmla="*/ 661 w 722"/>
                <a:gd name="T63" fmla="*/ 24 h 905"/>
                <a:gd name="T64" fmla="*/ 614 w 722"/>
                <a:gd name="T65" fmla="*/ 3 h 905"/>
                <a:gd name="T66" fmla="*/ 134 w 722"/>
                <a:gd name="T67" fmla="*/ 0 h 905"/>
                <a:gd name="T68" fmla="*/ 116 w 722"/>
                <a:gd name="T69" fmla="*/ 1 h 905"/>
                <a:gd name="T70" fmla="*/ 67 w 722"/>
                <a:gd name="T71" fmla="*/ 16 h 905"/>
                <a:gd name="T72" fmla="*/ 29 w 722"/>
                <a:gd name="T73" fmla="*/ 50 h 905"/>
                <a:gd name="T74" fmla="*/ 5 w 722"/>
                <a:gd name="T75" fmla="*/ 96 h 905"/>
                <a:gd name="T76" fmla="*/ 0 w 722"/>
                <a:gd name="T77" fmla="*/ 619 h 905"/>
                <a:gd name="T78" fmla="*/ 4 w 722"/>
                <a:gd name="T79" fmla="*/ 629 h 905"/>
                <a:gd name="T80" fmla="*/ 15 w 722"/>
                <a:gd name="T81" fmla="*/ 634 h 905"/>
                <a:gd name="T82" fmla="*/ 121 w 722"/>
                <a:gd name="T83" fmla="*/ 895 h 905"/>
                <a:gd name="T84" fmla="*/ 129 w 722"/>
                <a:gd name="T85" fmla="*/ 904 h 905"/>
                <a:gd name="T86" fmla="*/ 590 w 722"/>
                <a:gd name="T87" fmla="*/ 905 h 905"/>
                <a:gd name="T88" fmla="*/ 600 w 722"/>
                <a:gd name="T89" fmla="*/ 898 h 905"/>
                <a:gd name="T90" fmla="*/ 602 w 722"/>
                <a:gd name="T91" fmla="*/ 270 h 905"/>
                <a:gd name="T92" fmla="*/ 648 w 722"/>
                <a:gd name="T93" fmla="*/ 255 h 905"/>
                <a:gd name="T94" fmla="*/ 687 w 722"/>
                <a:gd name="T95" fmla="*/ 225 h 905"/>
                <a:gd name="T96" fmla="*/ 713 w 722"/>
                <a:gd name="T97" fmla="*/ 183 h 905"/>
                <a:gd name="T98" fmla="*/ 722 w 722"/>
                <a:gd name="T99" fmla="*/ 136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2" h="905">
                  <a:moveTo>
                    <a:pt x="587" y="241"/>
                  </a:moveTo>
                  <a:lnTo>
                    <a:pt x="211" y="241"/>
                  </a:lnTo>
                  <a:lnTo>
                    <a:pt x="221" y="231"/>
                  </a:lnTo>
                  <a:lnTo>
                    <a:pt x="230" y="221"/>
                  </a:lnTo>
                  <a:lnTo>
                    <a:pt x="237" y="209"/>
                  </a:lnTo>
                  <a:lnTo>
                    <a:pt x="244" y="195"/>
                  </a:lnTo>
                  <a:lnTo>
                    <a:pt x="249" y="182"/>
                  </a:lnTo>
                  <a:lnTo>
                    <a:pt x="252" y="167"/>
                  </a:lnTo>
                  <a:lnTo>
                    <a:pt x="254" y="152"/>
                  </a:lnTo>
                  <a:lnTo>
                    <a:pt x="256" y="136"/>
                  </a:lnTo>
                  <a:lnTo>
                    <a:pt x="254" y="120"/>
                  </a:lnTo>
                  <a:lnTo>
                    <a:pt x="252" y="105"/>
                  </a:lnTo>
                  <a:lnTo>
                    <a:pt x="248" y="91"/>
                  </a:lnTo>
                  <a:lnTo>
                    <a:pt x="243" y="77"/>
                  </a:lnTo>
                  <a:lnTo>
                    <a:pt x="235" y="64"/>
                  </a:lnTo>
                  <a:lnTo>
                    <a:pt x="227" y="52"/>
                  </a:lnTo>
                  <a:lnTo>
                    <a:pt x="218" y="40"/>
                  </a:lnTo>
                  <a:lnTo>
                    <a:pt x="207" y="30"/>
                  </a:lnTo>
                  <a:lnTo>
                    <a:pt x="587" y="30"/>
                  </a:lnTo>
                  <a:lnTo>
                    <a:pt x="598" y="30"/>
                  </a:lnTo>
                  <a:lnTo>
                    <a:pt x="607" y="33"/>
                  </a:lnTo>
                  <a:lnTo>
                    <a:pt x="617" y="36"/>
                  </a:lnTo>
                  <a:lnTo>
                    <a:pt x="627" y="39"/>
                  </a:lnTo>
                  <a:lnTo>
                    <a:pt x="635" y="43"/>
                  </a:lnTo>
                  <a:lnTo>
                    <a:pt x="645" y="50"/>
                  </a:lnTo>
                  <a:lnTo>
                    <a:pt x="652" y="56"/>
                  </a:lnTo>
                  <a:lnTo>
                    <a:pt x="660" y="63"/>
                  </a:lnTo>
                  <a:lnTo>
                    <a:pt x="668" y="70"/>
                  </a:lnTo>
                  <a:lnTo>
                    <a:pt x="674" y="79"/>
                  </a:lnTo>
                  <a:lnTo>
                    <a:pt x="679" y="87"/>
                  </a:lnTo>
                  <a:lnTo>
                    <a:pt x="684" y="96"/>
                  </a:lnTo>
                  <a:lnTo>
                    <a:pt x="688" y="106"/>
                  </a:lnTo>
                  <a:lnTo>
                    <a:pt x="690" y="115"/>
                  </a:lnTo>
                  <a:lnTo>
                    <a:pt x="692" y="126"/>
                  </a:lnTo>
                  <a:lnTo>
                    <a:pt x="692" y="136"/>
                  </a:lnTo>
                  <a:lnTo>
                    <a:pt x="692" y="145"/>
                  </a:lnTo>
                  <a:lnTo>
                    <a:pt x="690" y="156"/>
                  </a:lnTo>
                  <a:lnTo>
                    <a:pt x="688" y="166"/>
                  </a:lnTo>
                  <a:lnTo>
                    <a:pt x="684" y="176"/>
                  </a:lnTo>
                  <a:lnTo>
                    <a:pt x="679" y="184"/>
                  </a:lnTo>
                  <a:lnTo>
                    <a:pt x="674" y="193"/>
                  </a:lnTo>
                  <a:lnTo>
                    <a:pt x="668" y="201"/>
                  </a:lnTo>
                  <a:lnTo>
                    <a:pt x="660" y="209"/>
                  </a:lnTo>
                  <a:lnTo>
                    <a:pt x="652" y="216"/>
                  </a:lnTo>
                  <a:lnTo>
                    <a:pt x="645" y="222"/>
                  </a:lnTo>
                  <a:lnTo>
                    <a:pt x="635" y="228"/>
                  </a:lnTo>
                  <a:lnTo>
                    <a:pt x="627" y="233"/>
                  </a:lnTo>
                  <a:lnTo>
                    <a:pt x="617" y="236"/>
                  </a:lnTo>
                  <a:lnTo>
                    <a:pt x="607" y="239"/>
                  </a:lnTo>
                  <a:lnTo>
                    <a:pt x="598" y="241"/>
                  </a:lnTo>
                  <a:lnTo>
                    <a:pt x="587" y="241"/>
                  </a:lnTo>
                  <a:lnTo>
                    <a:pt x="587" y="241"/>
                  </a:lnTo>
                  <a:close/>
                  <a:moveTo>
                    <a:pt x="572" y="874"/>
                  </a:moveTo>
                  <a:lnTo>
                    <a:pt x="150" y="874"/>
                  </a:lnTo>
                  <a:lnTo>
                    <a:pt x="150" y="271"/>
                  </a:lnTo>
                  <a:lnTo>
                    <a:pt x="572" y="271"/>
                  </a:lnTo>
                  <a:lnTo>
                    <a:pt x="572" y="874"/>
                  </a:lnTo>
                  <a:close/>
                  <a:moveTo>
                    <a:pt x="150" y="240"/>
                  </a:moveTo>
                  <a:lnTo>
                    <a:pt x="150" y="181"/>
                  </a:lnTo>
                  <a:lnTo>
                    <a:pt x="217" y="181"/>
                  </a:lnTo>
                  <a:lnTo>
                    <a:pt x="211" y="192"/>
                  </a:lnTo>
                  <a:lnTo>
                    <a:pt x="206" y="201"/>
                  </a:lnTo>
                  <a:lnTo>
                    <a:pt x="199" y="211"/>
                  </a:lnTo>
                  <a:lnTo>
                    <a:pt x="191" y="220"/>
                  </a:lnTo>
                  <a:lnTo>
                    <a:pt x="182" y="226"/>
                  </a:lnTo>
                  <a:lnTo>
                    <a:pt x="172" y="233"/>
                  </a:lnTo>
                  <a:lnTo>
                    <a:pt x="161" y="237"/>
                  </a:lnTo>
                  <a:lnTo>
                    <a:pt x="150" y="240"/>
                  </a:lnTo>
                  <a:lnTo>
                    <a:pt x="150" y="240"/>
                  </a:lnTo>
                  <a:close/>
                  <a:moveTo>
                    <a:pt x="30" y="604"/>
                  </a:moveTo>
                  <a:lnTo>
                    <a:pt x="30" y="136"/>
                  </a:lnTo>
                  <a:lnTo>
                    <a:pt x="30" y="125"/>
                  </a:lnTo>
                  <a:lnTo>
                    <a:pt x="32" y="115"/>
                  </a:lnTo>
                  <a:lnTo>
                    <a:pt x="34" y="105"/>
                  </a:lnTo>
                  <a:lnTo>
                    <a:pt x="37" y="96"/>
                  </a:lnTo>
                  <a:lnTo>
                    <a:pt x="42" y="86"/>
                  </a:lnTo>
                  <a:lnTo>
                    <a:pt x="47" y="78"/>
                  </a:lnTo>
                  <a:lnTo>
                    <a:pt x="52" y="69"/>
                  </a:lnTo>
                  <a:lnTo>
                    <a:pt x="59" y="62"/>
                  </a:lnTo>
                  <a:lnTo>
                    <a:pt x="66" y="55"/>
                  </a:lnTo>
                  <a:lnTo>
                    <a:pt x="74" y="49"/>
                  </a:lnTo>
                  <a:lnTo>
                    <a:pt x="82" y="43"/>
                  </a:lnTo>
                  <a:lnTo>
                    <a:pt x="91" y="39"/>
                  </a:lnTo>
                  <a:lnTo>
                    <a:pt x="100" y="35"/>
                  </a:lnTo>
                  <a:lnTo>
                    <a:pt x="109" y="33"/>
                  </a:lnTo>
                  <a:lnTo>
                    <a:pt x="119" y="30"/>
                  </a:lnTo>
                  <a:lnTo>
                    <a:pt x="129" y="30"/>
                  </a:lnTo>
                  <a:lnTo>
                    <a:pt x="138" y="30"/>
                  </a:lnTo>
                  <a:lnTo>
                    <a:pt x="148" y="33"/>
                  </a:lnTo>
                  <a:lnTo>
                    <a:pt x="157" y="35"/>
                  </a:lnTo>
                  <a:lnTo>
                    <a:pt x="165" y="39"/>
                  </a:lnTo>
                  <a:lnTo>
                    <a:pt x="174" y="43"/>
                  </a:lnTo>
                  <a:lnTo>
                    <a:pt x="182" y="49"/>
                  </a:lnTo>
                  <a:lnTo>
                    <a:pt x="190" y="55"/>
                  </a:lnTo>
                  <a:lnTo>
                    <a:pt x="196" y="62"/>
                  </a:lnTo>
                  <a:lnTo>
                    <a:pt x="203" y="69"/>
                  </a:lnTo>
                  <a:lnTo>
                    <a:pt x="208" y="78"/>
                  </a:lnTo>
                  <a:lnTo>
                    <a:pt x="214" y="86"/>
                  </a:lnTo>
                  <a:lnTo>
                    <a:pt x="218" y="95"/>
                  </a:lnTo>
                  <a:lnTo>
                    <a:pt x="221" y="105"/>
                  </a:lnTo>
                  <a:lnTo>
                    <a:pt x="223" y="115"/>
                  </a:lnTo>
                  <a:lnTo>
                    <a:pt x="224" y="125"/>
                  </a:lnTo>
                  <a:lnTo>
                    <a:pt x="225" y="136"/>
                  </a:lnTo>
                  <a:lnTo>
                    <a:pt x="225" y="143"/>
                  </a:lnTo>
                  <a:lnTo>
                    <a:pt x="224" y="151"/>
                  </a:lnTo>
                  <a:lnTo>
                    <a:pt x="135" y="151"/>
                  </a:lnTo>
                  <a:lnTo>
                    <a:pt x="132" y="151"/>
                  </a:lnTo>
                  <a:lnTo>
                    <a:pt x="129" y="152"/>
                  </a:lnTo>
                  <a:lnTo>
                    <a:pt x="126" y="153"/>
                  </a:lnTo>
                  <a:lnTo>
                    <a:pt x="124" y="155"/>
                  </a:lnTo>
                  <a:lnTo>
                    <a:pt x="122" y="157"/>
                  </a:lnTo>
                  <a:lnTo>
                    <a:pt x="121" y="160"/>
                  </a:lnTo>
                  <a:lnTo>
                    <a:pt x="120" y="163"/>
                  </a:lnTo>
                  <a:lnTo>
                    <a:pt x="120" y="166"/>
                  </a:lnTo>
                  <a:lnTo>
                    <a:pt x="120" y="256"/>
                  </a:lnTo>
                  <a:lnTo>
                    <a:pt x="120" y="604"/>
                  </a:lnTo>
                  <a:lnTo>
                    <a:pt x="30" y="604"/>
                  </a:lnTo>
                  <a:close/>
                  <a:moveTo>
                    <a:pt x="722" y="136"/>
                  </a:moveTo>
                  <a:lnTo>
                    <a:pt x="722" y="123"/>
                  </a:lnTo>
                  <a:lnTo>
                    <a:pt x="720" y="110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2"/>
                  </a:lnTo>
                  <a:lnTo>
                    <a:pt x="691" y="51"/>
                  </a:lnTo>
                  <a:lnTo>
                    <a:pt x="682" y="41"/>
                  </a:lnTo>
                  <a:lnTo>
                    <a:pt x="672" y="33"/>
                  </a:lnTo>
                  <a:lnTo>
                    <a:pt x="661" y="24"/>
                  </a:lnTo>
                  <a:lnTo>
                    <a:pt x="650" y="17"/>
                  </a:lnTo>
                  <a:lnTo>
                    <a:pt x="638" y="11"/>
                  </a:lnTo>
                  <a:lnTo>
                    <a:pt x="626" y="7"/>
                  </a:lnTo>
                  <a:lnTo>
                    <a:pt x="614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135" y="0"/>
                  </a:lnTo>
                  <a:lnTo>
                    <a:pt x="134" y="0"/>
                  </a:lnTo>
                  <a:lnTo>
                    <a:pt x="133" y="0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3" y="2"/>
                  </a:lnTo>
                  <a:lnTo>
                    <a:pt x="90" y="7"/>
                  </a:lnTo>
                  <a:lnTo>
                    <a:pt x="78" y="11"/>
                  </a:lnTo>
                  <a:lnTo>
                    <a:pt x="67" y="16"/>
                  </a:lnTo>
                  <a:lnTo>
                    <a:pt x="57" y="24"/>
                  </a:lnTo>
                  <a:lnTo>
                    <a:pt x="47" y="31"/>
                  </a:lnTo>
                  <a:lnTo>
                    <a:pt x="37" y="40"/>
                  </a:lnTo>
                  <a:lnTo>
                    <a:pt x="29" y="50"/>
                  </a:lnTo>
                  <a:lnTo>
                    <a:pt x="21" y="60"/>
                  </a:lnTo>
                  <a:lnTo>
                    <a:pt x="15" y="71"/>
                  </a:lnTo>
                  <a:lnTo>
                    <a:pt x="9" y="83"/>
                  </a:lnTo>
                  <a:lnTo>
                    <a:pt x="5" y="96"/>
                  </a:lnTo>
                  <a:lnTo>
                    <a:pt x="2" y="109"/>
                  </a:lnTo>
                  <a:lnTo>
                    <a:pt x="0" y="122"/>
                  </a:lnTo>
                  <a:lnTo>
                    <a:pt x="0" y="136"/>
                  </a:lnTo>
                  <a:lnTo>
                    <a:pt x="0" y="619"/>
                  </a:lnTo>
                  <a:lnTo>
                    <a:pt x="0" y="621"/>
                  </a:lnTo>
                  <a:lnTo>
                    <a:pt x="1" y="624"/>
                  </a:lnTo>
                  <a:lnTo>
                    <a:pt x="2" y="626"/>
                  </a:lnTo>
                  <a:lnTo>
                    <a:pt x="4" y="629"/>
                  </a:lnTo>
                  <a:lnTo>
                    <a:pt x="6" y="630"/>
                  </a:lnTo>
                  <a:lnTo>
                    <a:pt x="8" y="633"/>
                  </a:lnTo>
                  <a:lnTo>
                    <a:pt x="11" y="633"/>
                  </a:lnTo>
                  <a:lnTo>
                    <a:pt x="15" y="634"/>
                  </a:lnTo>
                  <a:lnTo>
                    <a:pt x="120" y="634"/>
                  </a:lnTo>
                  <a:lnTo>
                    <a:pt x="120" y="890"/>
                  </a:lnTo>
                  <a:lnTo>
                    <a:pt x="120" y="893"/>
                  </a:lnTo>
                  <a:lnTo>
                    <a:pt x="121" y="895"/>
                  </a:lnTo>
                  <a:lnTo>
                    <a:pt x="122" y="898"/>
                  </a:lnTo>
                  <a:lnTo>
                    <a:pt x="124" y="900"/>
                  </a:lnTo>
                  <a:lnTo>
                    <a:pt x="126" y="902"/>
                  </a:lnTo>
                  <a:lnTo>
                    <a:pt x="129" y="904"/>
                  </a:lnTo>
                  <a:lnTo>
                    <a:pt x="132" y="905"/>
                  </a:lnTo>
                  <a:lnTo>
                    <a:pt x="135" y="905"/>
                  </a:lnTo>
                  <a:lnTo>
                    <a:pt x="587" y="905"/>
                  </a:lnTo>
                  <a:lnTo>
                    <a:pt x="590" y="905"/>
                  </a:lnTo>
                  <a:lnTo>
                    <a:pt x="593" y="904"/>
                  </a:lnTo>
                  <a:lnTo>
                    <a:pt x="595" y="902"/>
                  </a:lnTo>
                  <a:lnTo>
                    <a:pt x="598" y="900"/>
                  </a:lnTo>
                  <a:lnTo>
                    <a:pt x="600" y="898"/>
                  </a:lnTo>
                  <a:lnTo>
                    <a:pt x="601" y="895"/>
                  </a:lnTo>
                  <a:lnTo>
                    <a:pt x="602" y="893"/>
                  </a:lnTo>
                  <a:lnTo>
                    <a:pt x="602" y="890"/>
                  </a:lnTo>
                  <a:lnTo>
                    <a:pt x="602" y="270"/>
                  </a:lnTo>
                  <a:lnTo>
                    <a:pt x="615" y="268"/>
                  </a:lnTo>
                  <a:lnTo>
                    <a:pt x="626" y="265"/>
                  </a:lnTo>
                  <a:lnTo>
                    <a:pt x="637" y="260"/>
                  </a:lnTo>
                  <a:lnTo>
                    <a:pt x="648" y="255"/>
                  </a:lnTo>
                  <a:lnTo>
                    <a:pt x="659" y="249"/>
                  </a:lnTo>
                  <a:lnTo>
                    <a:pt x="669" y="241"/>
                  </a:lnTo>
                  <a:lnTo>
                    <a:pt x="678" y="234"/>
                  </a:lnTo>
                  <a:lnTo>
                    <a:pt x="687" y="225"/>
                  </a:lnTo>
                  <a:lnTo>
                    <a:pt x="694" y="215"/>
                  </a:lnTo>
                  <a:lnTo>
                    <a:pt x="702" y="206"/>
                  </a:lnTo>
                  <a:lnTo>
                    <a:pt x="708" y="195"/>
                  </a:lnTo>
                  <a:lnTo>
                    <a:pt x="713" y="183"/>
                  </a:lnTo>
                  <a:lnTo>
                    <a:pt x="717" y="172"/>
                  </a:lnTo>
                  <a:lnTo>
                    <a:pt x="720" y="160"/>
                  </a:lnTo>
                  <a:lnTo>
                    <a:pt x="722" y="148"/>
                  </a:lnTo>
                  <a:lnTo>
                    <a:pt x="722" y="136"/>
                  </a:lnTo>
                  <a:lnTo>
                    <a:pt x="722" y="136"/>
                  </a:lnTo>
                  <a:close/>
                </a:path>
              </a:pathLst>
            </a:custGeom>
            <a:solidFill>
              <a:srgbClr val="3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xmlns="" id="{C289B6E0-9503-4DDE-BEB8-8A2F09E9E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363" y="2051050"/>
              <a:ext cx="57150" cy="9525"/>
            </a:xfrm>
            <a:custGeom>
              <a:avLst/>
              <a:gdLst>
                <a:gd name="T0" fmla="*/ 15 w 181"/>
                <a:gd name="T1" fmla="*/ 30 h 30"/>
                <a:gd name="T2" fmla="*/ 166 w 181"/>
                <a:gd name="T3" fmla="*/ 30 h 30"/>
                <a:gd name="T4" fmla="*/ 169 w 181"/>
                <a:gd name="T5" fmla="*/ 30 h 30"/>
                <a:gd name="T6" fmla="*/ 172 w 181"/>
                <a:gd name="T7" fmla="*/ 29 h 30"/>
                <a:gd name="T8" fmla="*/ 174 w 181"/>
                <a:gd name="T9" fmla="*/ 28 h 30"/>
                <a:gd name="T10" fmla="*/ 176 w 181"/>
                <a:gd name="T11" fmla="*/ 25 h 30"/>
                <a:gd name="T12" fmla="*/ 178 w 181"/>
                <a:gd name="T13" fmla="*/ 23 h 30"/>
                <a:gd name="T14" fmla="*/ 180 w 181"/>
                <a:gd name="T15" fmla="*/ 21 h 30"/>
                <a:gd name="T16" fmla="*/ 181 w 181"/>
                <a:gd name="T17" fmla="*/ 18 h 30"/>
                <a:gd name="T18" fmla="*/ 181 w 181"/>
                <a:gd name="T19" fmla="*/ 15 h 30"/>
                <a:gd name="T20" fmla="*/ 181 w 181"/>
                <a:gd name="T21" fmla="*/ 13 h 30"/>
                <a:gd name="T22" fmla="*/ 180 w 181"/>
                <a:gd name="T23" fmla="*/ 9 h 30"/>
                <a:gd name="T24" fmla="*/ 178 w 181"/>
                <a:gd name="T25" fmla="*/ 7 h 30"/>
                <a:gd name="T26" fmla="*/ 176 w 181"/>
                <a:gd name="T27" fmla="*/ 4 h 30"/>
                <a:gd name="T28" fmla="*/ 174 w 181"/>
                <a:gd name="T29" fmla="*/ 3 h 30"/>
                <a:gd name="T30" fmla="*/ 172 w 181"/>
                <a:gd name="T31" fmla="*/ 1 h 30"/>
                <a:gd name="T32" fmla="*/ 169 w 181"/>
                <a:gd name="T33" fmla="*/ 1 h 30"/>
                <a:gd name="T34" fmla="*/ 166 w 181"/>
                <a:gd name="T35" fmla="*/ 0 h 30"/>
                <a:gd name="T36" fmla="*/ 15 w 181"/>
                <a:gd name="T37" fmla="*/ 0 h 30"/>
                <a:gd name="T38" fmla="*/ 12 w 181"/>
                <a:gd name="T39" fmla="*/ 1 h 30"/>
                <a:gd name="T40" fmla="*/ 10 w 181"/>
                <a:gd name="T41" fmla="*/ 1 h 30"/>
                <a:gd name="T42" fmla="*/ 6 w 181"/>
                <a:gd name="T43" fmla="*/ 3 h 30"/>
                <a:gd name="T44" fmla="*/ 4 w 181"/>
                <a:gd name="T45" fmla="*/ 4 h 30"/>
                <a:gd name="T46" fmla="*/ 2 w 181"/>
                <a:gd name="T47" fmla="*/ 7 h 30"/>
                <a:gd name="T48" fmla="*/ 1 w 181"/>
                <a:gd name="T49" fmla="*/ 9 h 30"/>
                <a:gd name="T50" fmla="*/ 0 w 181"/>
                <a:gd name="T51" fmla="*/ 13 h 30"/>
                <a:gd name="T52" fmla="*/ 0 w 181"/>
                <a:gd name="T53" fmla="*/ 15 h 30"/>
                <a:gd name="T54" fmla="*/ 0 w 181"/>
                <a:gd name="T55" fmla="*/ 18 h 30"/>
                <a:gd name="T56" fmla="*/ 1 w 181"/>
                <a:gd name="T57" fmla="*/ 21 h 30"/>
                <a:gd name="T58" fmla="*/ 2 w 181"/>
                <a:gd name="T59" fmla="*/ 23 h 30"/>
                <a:gd name="T60" fmla="*/ 4 w 181"/>
                <a:gd name="T61" fmla="*/ 25 h 30"/>
                <a:gd name="T62" fmla="*/ 6 w 181"/>
                <a:gd name="T63" fmla="*/ 28 h 30"/>
                <a:gd name="T64" fmla="*/ 10 w 181"/>
                <a:gd name="T65" fmla="*/ 29 h 30"/>
                <a:gd name="T66" fmla="*/ 12 w 181"/>
                <a:gd name="T67" fmla="*/ 30 h 30"/>
                <a:gd name="T68" fmla="*/ 15 w 18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0">
                  <a:moveTo>
                    <a:pt x="15" y="30"/>
                  </a:moveTo>
                  <a:lnTo>
                    <a:pt x="166" y="30"/>
                  </a:lnTo>
                  <a:lnTo>
                    <a:pt x="169" y="30"/>
                  </a:lnTo>
                  <a:lnTo>
                    <a:pt x="172" y="29"/>
                  </a:lnTo>
                  <a:lnTo>
                    <a:pt x="174" y="28"/>
                  </a:lnTo>
                  <a:lnTo>
                    <a:pt x="176" y="25"/>
                  </a:lnTo>
                  <a:lnTo>
                    <a:pt x="178" y="23"/>
                  </a:lnTo>
                  <a:lnTo>
                    <a:pt x="180" y="21"/>
                  </a:lnTo>
                  <a:lnTo>
                    <a:pt x="181" y="18"/>
                  </a:lnTo>
                  <a:lnTo>
                    <a:pt x="181" y="15"/>
                  </a:lnTo>
                  <a:lnTo>
                    <a:pt x="181" y="13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3"/>
                  </a:lnTo>
                  <a:lnTo>
                    <a:pt x="172" y="1"/>
                  </a:lnTo>
                  <a:lnTo>
                    <a:pt x="169" y="1"/>
                  </a:lnTo>
                  <a:lnTo>
                    <a:pt x="166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solidFill>
              <a:srgbClr val="3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2">
              <a:extLst>
                <a:ext uri="{FF2B5EF4-FFF2-40B4-BE49-F238E27FC236}">
                  <a16:creationId xmlns:a16="http://schemas.microsoft.com/office/drawing/2014/main" xmlns="" id="{779BFA69-5011-49A9-9B34-35DA06B59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363" y="2098675"/>
              <a:ext cx="57150" cy="9525"/>
            </a:xfrm>
            <a:custGeom>
              <a:avLst/>
              <a:gdLst>
                <a:gd name="T0" fmla="*/ 15 w 181"/>
                <a:gd name="T1" fmla="*/ 31 h 31"/>
                <a:gd name="T2" fmla="*/ 166 w 181"/>
                <a:gd name="T3" fmla="*/ 31 h 31"/>
                <a:gd name="T4" fmla="*/ 169 w 181"/>
                <a:gd name="T5" fmla="*/ 30 h 31"/>
                <a:gd name="T6" fmla="*/ 172 w 181"/>
                <a:gd name="T7" fmla="*/ 30 h 31"/>
                <a:gd name="T8" fmla="*/ 174 w 181"/>
                <a:gd name="T9" fmla="*/ 28 h 31"/>
                <a:gd name="T10" fmla="*/ 176 w 181"/>
                <a:gd name="T11" fmla="*/ 27 h 31"/>
                <a:gd name="T12" fmla="*/ 178 w 181"/>
                <a:gd name="T13" fmla="*/ 24 h 31"/>
                <a:gd name="T14" fmla="*/ 180 w 181"/>
                <a:gd name="T15" fmla="*/ 22 h 31"/>
                <a:gd name="T16" fmla="*/ 181 w 181"/>
                <a:gd name="T17" fmla="*/ 19 h 31"/>
                <a:gd name="T18" fmla="*/ 181 w 181"/>
                <a:gd name="T19" fmla="*/ 16 h 31"/>
                <a:gd name="T20" fmla="*/ 181 w 181"/>
                <a:gd name="T21" fmla="*/ 13 h 31"/>
                <a:gd name="T22" fmla="*/ 180 w 181"/>
                <a:gd name="T23" fmla="*/ 10 h 31"/>
                <a:gd name="T24" fmla="*/ 178 w 181"/>
                <a:gd name="T25" fmla="*/ 8 h 31"/>
                <a:gd name="T26" fmla="*/ 176 w 181"/>
                <a:gd name="T27" fmla="*/ 6 h 31"/>
                <a:gd name="T28" fmla="*/ 174 w 181"/>
                <a:gd name="T29" fmla="*/ 3 h 31"/>
                <a:gd name="T30" fmla="*/ 172 w 181"/>
                <a:gd name="T31" fmla="*/ 2 h 31"/>
                <a:gd name="T32" fmla="*/ 169 w 181"/>
                <a:gd name="T33" fmla="*/ 1 h 31"/>
                <a:gd name="T34" fmla="*/ 166 w 181"/>
                <a:gd name="T35" fmla="*/ 1 h 31"/>
                <a:gd name="T36" fmla="*/ 15 w 181"/>
                <a:gd name="T37" fmla="*/ 0 h 31"/>
                <a:gd name="T38" fmla="*/ 12 w 181"/>
                <a:gd name="T39" fmla="*/ 1 h 31"/>
                <a:gd name="T40" fmla="*/ 10 w 181"/>
                <a:gd name="T41" fmla="*/ 2 h 31"/>
                <a:gd name="T42" fmla="*/ 6 w 181"/>
                <a:gd name="T43" fmla="*/ 3 h 31"/>
                <a:gd name="T44" fmla="*/ 4 w 181"/>
                <a:gd name="T45" fmla="*/ 6 h 31"/>
                <a:gd name="T46" fmla="*/ 2 w 181"/>
                <a:gd name="T47" fmla="*/ 8 h 31"/>
                <a:gd name="T48" fmla="*/ 1 w 181"/>
                <a:gd name="T49" fmla="*/ 10 h 31"/>
                <a:gd name="T50" fmla="*/ 0 w 181"/>
                <a:gd name="T51" fmla="*/ 13 h 31"/>
                <a:gd name="T52" fmla="*/ 0 w 181"/>
                <a:gd name="T53" fmla="*/ 16 h 31"/>
                <a:gd name="T54" fmla="*/ 0 w 181"/>
                <a:gd name="T55" fmla="*/ 19 h 31"/>
                <a:gd name="T56" fmla="*/ 1 w 181"/>
                <a:gd name="T57" fmla="*/ 22 h 31"/>
                <a:gd name="T58" fmla="*/ 2 w 181"/>
                <a:gd name="T59" fmla="*/ 24 h 31"/>
                <a:gd name="T60" fmla="*/ 4 w 181"/>
                <a:gd name="T61" fmla="*/ 27 h 31"/>
                <a:gd name="T62" fmla="*/ 6 w 181"/>
                <a:gd name="T63" fmla="*/ 28 h 31"/>
                <a:gd name="T64" fmla="*/ 10 w 181"/>
                <a:gd name="T65" fmla="*/ 30 h 31"/>
                <a:gd name="T66" fmla="*/ 12 w 181"/>
                <a:gd name="T67" fmla="*/ 30 h 31"/>
                <a:gd name="T68" fmla="*/ 15 w 181"/>
                <a:gd name="T6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1">
                  <a:moveTo>
                    <a:pt x="15" y="31"/>
                  </a:moveTo>
                  <a:lnTo>
                    <a:pt x="166" y="31"/>
                  </a:lnTo>
                  <a:lnTo>
                    <a:pt x="169" y="30"/>
                  </a:lnTo>
                  <a:lnTo>
                    <a:pt x="172" y="30"/>
                  </a:lnTo>
                  <a:lnTo>
                    <a:pt x="174" y="28"/>
                  </a:lnTo>
                  <a:lnTo>
                    <a:pt x="176" y="27"/>
                  </a:lnTo>
                  <a:lnTo>
                    <a:pt x="178" y="24"/>
                  </a:lnTo>
                  <a:lnTo>
                    <a:pt x="180" y="22"/>
                  </a:lnTo>
                  <a:lnTo>
                    <a:pt x="181" y="19"/>
                  </a:lnTo>
                  <a:lnTo>
                    <a:pt x="181" y="16"/>
                  </a:lnTo>
                  <a:lnTo>
                    <a:pt x="181" y="13"/>
                  </a:lnTo>
                  <a:lnTo>
                    <a:pt x="180" y="10"/>
                  </a:lnTo>
                  <a:lnTo>
                    <a:pt x="178" y="8"/>
                  </a:lnTo>
                  <a:lnTo>
                    <a:pt x="176" y="6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9" y="1"/>
                  </a:lnTo>
                  <a:lnTo>
                    <a:pt x="166" y="1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6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7"/>
                  </a:lnTo>
                  <a:lnTo>
                    <a:pt x="6" y="28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5" y="31"/>
                  </a:lnTo>
                  <a:close/>
                </a:path>
              </a:pathLst>
            </a:custGeom>
            <a:solidFill>
              <a:srgbClr val="3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3">
              <a:extLst>
                <a:ext uri="{FF2B5EF4-FFF2-40B4-BE49-F238E27FC236}">
                  <a16:creationId xmlns:a16="http://schemas.microsoft.com/office/drawing/2014/main" xmlns="" id="{61A722B6-2B7C-4288-B521-34F27B428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363" y="2146300"/>
              <a:ext cx="57150" cy="9525"/>
            </a:xfrm>
            <a:custGeom>
              <a:avLst/>
              <a:gdLst>
                <a:gd name="T0" fmla="*/ 15 w 181"/>
                <a:gd name="T1" fmla="*/ 30 h 30"/>
                <a:gd name="T2" fmla="*/ 166 w 181"/>
                <a:gd name="T3" fmla="*/ 30 h 30"/>
                <a:gd name="T4" fmla="*/ 169 w 181"/>
                <a:gd name="T5" fmla="*/ 30 h 30"/>
                <a:gd name="T6" fmla="*/ 172 w 181"/>
                <a:gd name="T7" fmla="*/ 29 h 30"/>
                <a:gd name="T8" fmla="*/ 174 w 181"/>
                <a:gd name="T9" fmla="*/ 27 h 30"/>
                <a:gd name="T10" fmla="*/ 176 w 181"/>
                <a:gd name="T11" fmla="*/ 26 h 30"/>
                <a:gd name="T12" fmla="*/ 178 w 181"/>
                <a:gd name="T13" fmla="*/ 23 h 30"/>
                <a:gd name="T14" fmla="*/ 180 w 181"/>
                <a:gd name="T15" fmla="*/ 20 h 30"/>
                <a:gd name="T16" fmla="*/ 181 w 181"/>
                <a:gd name="T17" fmla="*/ 18 h 30"/>
                <a:gd name="T18" fmla="*/ 181 w 181"/>
                <a:gd name="T19" fmla="*/ 15 h 30"/>
                <a:gd name="T20" fmla="*/ 181 w 181"/>
                <a:gd name="T21" fmla="*/ 12 h 30"/>
                <a:gd name="T22" fmla="*/ 180 w 181"/>
                <a:gd name="T23" fmla="*/ 8 h 30"/>
                <a:gd name="T24" fmla="*/ 178 w 181"/>
                <a:gd name="T25" fmla="*/ 6 h 30"/>
                <a:gd name="T26" fmla="*/ 176 w 181"/>
                <a:gd name="T27" fmla="*/ 4 h 30"/>
                <a:gd name="T28" fmla="*/ 174 w 181"/>
                <a:gd name="T29" fmla="*/ 2 h 30"/>
                <a:gd name="T30" fmla="*/ 172 w 181"/>
                <a:gd name="T31" fmla="*/ 1 h 30"/>
                <a:gd name="T32" fmla="*/ 169 w 181"/>
                <a:gd name="T33" fmla="*/ 0 h 30"/>
                <a:gd name="T34" fmla="*/ 166 w 181"/>
                <a:gd name="T35" fmla="*/ 0 h 30"/>
                <a:gd name="T36" fmla="*/ 15 w 181"/>
                <a:gd name="T37" fmla="*/ 0 h 30"/>
                <a:gd name="T38" fmla="*/ 12 w 181"/>
                <a:gd name="T39" fmla="*/ 0 h 30"/>
                <a:gd name="T40" fmla="*/ 10 w 181"/>
                <a:gd name="T41" fmla="*/ 1 h 30"/>
                <a:gd name="T42" fmla="*/ 6 w 181"/>
                <a:gd name="T43" fmla="*/ 2 h 30"/>
                <a:gd name="T44" fmla="*/ 4 w 181"/>
                <a:gd name="T45" fmla="*/ 4 h 30"/>
                <a:gd name="T46" fmla="*/ 2 w 181"/>
                <a:gd name="T47" fmla="*/ 6 h 30"/>
                <a:gd name="T48" fmla="*/ 1 w 181"/>
                <a:gd name="T49" fmla="*/ 8 h 30"/>
                <a:gd name="T50" fmla="*/ 0 w 181"/>
                <a:gd name="T51" fmla="*/ 12 h 30"/>
                <a:gd name="T52" fmla="*/ 0 w 181"/>
                <a:gd name="T53" fmla="*/ 15 h 30"/>
                <a:gd name="T54" fmla="*/ 0 w 181"/>
                <a:gd name="T55" fmla="*/ 18 h 30"/>
                <a:gd name="T56" fmla="*/ 1 w 181"/>
                <a:gd name="T57" fmla="*/ 20 h 30"/>
                <a:gd name="T58" fmla="*/ 2 w 181"/>
                <a:gd name="T59" fmla="*/ 23 h 30"/>
                <a:gd name="T60" fmla="*/ 4 w 181"/>
                <a:gd name="T61" fmla="*/ 26 h 30"/>
                <a:gd name="T62" fmla="*/ 6 w 181"/>
                <a:gd name="T63" fmla="*/ 27 h 30"/>
                <a:gd name="T64" fmla="*/ 10 w 181"/>
                <a:gd name="T65" fmla="*/ 29 h 30"/>
                <a:gd name="T66" fmla="*/ 12 w 181"/>
                <a:gd name="T67" fmla="*/ 30 h 30"/>
                <a:gd name="T68" fmla="*/ 15 w 18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0">
                  <a:moveTo>
                    <a:pt x="15" y="30"/>
                  </a:moveTo>
                  <a:lnTo>
                    <a:pt x="166" y="30"/>
                  </a:lnTo>
                  <a:lnTo>
                    <a:pt x="169" y="30"/>
                  </a:lnTo>
                  <a:lnTo>
                    <a:pt x="172" y="29"/>
                  </a:lnTo>
                  <a:lnTo>
                    <a:pt x="174" y="27"/>
                  </a:lnTo>
                  <a:lnTo>
                    <a:pt x="176" y="26"/>
                  </a:lnTo>
                  <a:lnTo>
                    <a:pt x="178" y="23"/>
                  </a:lnTo>
                  <a:lnTo>
                    <a:pt x="180" y="20"/>
                  </a:lnTo>
                  <a:lnTo>
                    <a:pt x="181" y="18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8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9" y="0"/>
                  </a:lnTo>
                  <a:lnTo>
                    <a:pt x="16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solidFill>
              <a:srgbClr val="3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4">
              <a:extLst>
                <a:ext uri="{FF2B5EF4-FFF2-40B4-BE49-F238E27FC236}">
                  <a16:creationId xmlns:a16="http://schemas.microsoft.com/office/drawing/2014/main" xmlns="" id="{6B8E4ED1-370B-4D44-BD00-EB7746E81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8" y="2022475"/>
              <a:ext cx="38100" cy="33338"/>
            </a:xfrm>
            <a:custGeom>
              <a:avLst/>
              <a:gdLst>
                <a:gd name="T0" fmla="*/ 20 w 121"/>
                <a:gd name="T1" fmla="*/ 101 h 106"/>
                <a:gd name="T2" fmla="*/ 22 w 121"/>
                <a:gd name="T3" fmla="*/ 104 h 106"/>
                <a:gd name="T4" fmla="*/ 25 w 121"/>
                <a:gd name="T5" fmla="*/ 105 h 106"/>
                <a:gd name="T6" fmla="*/ 27 w 121"/>
                <a:gd name="T7" fmla="*/ 106 h 106"/>
                <a:gd name="T8" fmla="*/ 30 w 121"/>
                <a:gd name="T9" fmla="*/ 106 h 106"/>
                <a:gd name="T10" fmla="*/ 36 w 121"/>
                <a:gd name="T11" fmla="*/ 105 h 106"/>
                <a:gd name="T12" fmla="*/ 41 w 121"/>
                <a:gd name="T13" fmla="*/ 101 h 106"/>
                <a:gd name="T14" fmla="*/ 116 w 121"/>
                <a:gd name="T15" fmla="*/ 26 h 106"/>
                <a:gd name="T16" fmla="*/ 119 w 121"/>
                <a:gd name="T17" fmla="*/ 24 h 106"/>
                <a:gd name="T18" fmla="*/ 120 w 121"/>
                <a:gd name="T19" fmla="*/ 21 h 106"/>
                <a:gd name="T20" fmla="*/ 121 w 121"/>
                <a:gd name="T21" fmla="*/ 19 h 106"/>
                <a:gd name="T22" fmla="*/ 121 w 121"/>
                <a:gd name="T23" fmla="*/ 15 h 106"/>
                <a:gd name="T24" fmla="*/ 121 w 121"/>
                <a:gd name="T25" fmla="*/ 13 h 106"/>
                <a:gd name="T26" fmla="*/ 120 w 121"/>
                <a:gd name="T27" fmla="*/ 10 h 106"/>
                <a:gd name="T28" fmla="*/ 119 w 121"/>
                <a:gd name="T29" fmla="*/ 8 h 106"/>
                <a:gd name="T30" fmla="*/ 116 w 121"/>
                <a:gd name="T31" fmla="*/ 5 h 106"/>
                <a:gd name="T32" fmla="*/ 114 w 121"/>
                <a:gd name="T33" fmla="*/ 4 h 106"/>
                <a:gd name="T34" fmla="*/ 111 w 121"/>
                <a:gd name="T35" fmla="*/ 1 h 106"/>
                <a:gd name="T36" fmla="*/ 109 w 121"/>
                <a:gd name="T37" fmla="*/ 0 h 106"/>
                <a:gd name="T38" fmla="*/ 106 w 121"/>
                <a:gd name="T39" fmla="*/ 0 h 106"/>
                <a:gd name="T40" fmla="*/ 103 w 121"/>
                <a:gd name="T41" fmla="*/ 0 h 106"/>
                <a:gd name="T42" fmla="*/ 100 w 121"/>
                <a:gd name="T43" fmla="*/ 1 h 106"/>
                <a:gd name="T44" fmla="*/ 97 w 121"/>
                <a:gd name="T45" fmla="*/ 4 h 106"/>
                <a:gd name="T46" fmla="*/ 95 w 121"/>
                <a:gd name="T47" fmla="*/ 5 h 106"/>
                <a:gd name="T48" fmla="*/ 30 w 121"/>
                <a:gd name="T49" fmla="*/ 69 h 106"/>
                <a:gd name="T50" fmla="*/ 26 w 121"/>
                <a:gd name="T51" fmla="*/ 65 h 106"/>
                <a:gd name="T52" fmla="*/ 24 w 121"/>
                <a:gd name="T53" fmla="*/ 64 h 106"/>
                <a:gd name="T54" fmla="*/ 21 w 121"/>
                <a:gd name="T55" fmla="*/ 62 h 106"/>
                <a:gd name="T56" fmla="*/ 18 w 121"/>
                <a:gd name="T57" fmla="*/ 62 h 106"/>
                <a:gd name="T58" fmla="*/ 15 w 121"/>
                <a:gd name="T59" fmla="*/ 61 h 106"/>
                <a:gd name="T60" fmla="*/ 12 w 121"/>
                <a:gd name="T61" fmla="*/ 62 h 106"/>
                <a:gd name="T62" fmla="*/ 10 w 121"/>
                <a:gd name="T63" fmla="*/ 62 h 106"/>
                <a:gd name="T64" fmla="*/ 7 w 121"/>
                <a:gd name="T65" fmla="*/ 64 h 106"/>
                <a:gd name="T66" fmla="*/ 5 w 121"/>
                <a:gd name="T67" fmla="*/ 65 h 106"/>
                <a:gd name="T68" fmla="*/ 2 w 121"/>
                <a:gd name="T69" fmla="*/ 68 h 106"/>
                <a:gd name="T70" fmla="*/ 1 w 121"/>
                <a:gd name="T71" fmla="*/ 70 h 106"/>
                <a:gd name="T72" fmla="*/ 0 w 121"/>
                <a:gd name="T73" fmla="*/ 73 h 106"/>
                <a:gd name="T74" fmla="*/ 0 w 121"/>
                <a:gd name="T75" fmla="*/ 76 h 106"/>
                <a:gd name="T76" fmla="*/ 0 w 121"/>
                <a:gd name="T77" fmla="*/ 79 h 106"/>
                <a:gd name="T78" fmla="*/ 1 w 121"/>
                <a:gd name="T79" fmla="*/ 82 h 106"/>
                <a:gd name="T80" fmla="*/ 2 w 121"/>
                <a:gd name="T81" fmla="*/ 84 h 106"/>
                <a:gd name="T82" fmla="*/ 5 w 121"/>
                <a:gd name="T83" fmla="*/ 86 h 106"/>
                <a:gd name="T84" fmla="*/ 20 w 121"/>
                <a:gd name="T85" fmla="*/ 10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06">
                  <a:moveTo>
                    <a:pt x="20" y="101"/>
                  </a:moveTo>
                  <a:lnTo>
                    <a:pt x="22" y="104"/>
                  </a:lnTo>
                  <a:lnTo>
                    <a:pt x="25" y="105"/>
                  </a:lnTo>
                  <a:lnTo>
                    <a:pt x="27" y="106"/>
                  </a:lnTo>
                  <a:lnTo>
                    <a:pt x="30" y="106"/>
                  </a:lnTo>
                  <a:lnTo>
                    <a:pt x="36" y="105"/>
                  </a:lnTo>
                  <a:lnTo>
                    <a:pt x="41" y="101"/>
                  </a:lnTo>
                  <a:lnTo>
                    <a:pt x="116" y="26"/>
                  </a:lnTo>
                  <a:lnTo>
                    <a:pt x="119" y="24"/>
                  </a:lnTo>
                  <a:lnTo>
                    <a:pt x="120" y="21"/>
                  </a:lnTo>
                  <a:lnTo>
                    <a:pt x="121" y="19"/>
                  </a:lnTo>
                  <a:lnTo>
                    <a:pt x="121" y="15"/>
                  </a:lnTo>
                  <a:lnTo>
                    <a:pt x="121" y="13"/>
                  </a:lnTo>
                  <a:lnTo>
                    <a:pt x="120" y="10"/>
                  </a:lnTo>
                  <a:lnTo>
                    <a:pt x="119" y="8"/>
                  </a:lnTo>
                  <a:lnTo>
                    <a:pt x="116" y="5"/>
                  </a:lnTo>
                  <a:lnTo>
                    <a:pt x="114" y="4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100" y="1"/>
                  </a:lnTo>
                  <a:lnTo>
                    <a:pt x="97" y="4"/>
                  </a:lnTo>
                  <a:lnTo>
                    <a:pt x="95" y="5"/>
                  </a:lnTo>
                  <a:lnTo>
                    <a:pt x="30" y="69"/>
                  </a:lnTo>
                  <a:lnTo>
                    <a:pt x="26" y="65"/>
                  </a:lnTo>
                  <a:lnTo>
                    <a:pt x="24" y="64"/>
                  </a:lnTo>
                  <a:lnTo>
                    <a:pt x="21" y="62"/>
                  </a:lnTo>
                  <a:lnTo>
                    <a:pt x="18" y="62"/>
                  </a:lnTo>
                  <a:lnTo>
                    <a:pt x="15" y="61"/>
                  </a:lnTo>
                  <a:lnTo>
                    <a:pt x="12" y="62"/>
                  </a:lnTo>
                  <a:lnTo>
                    <a:pt x="10" y="62"/>
                  </a:lnTo>
                  <a:lnTo>
                    <a:pt x="7" y="64"/>
                  </a:lnTo>
                  <a:lnTo>
                    <a:pt x="5" y="65"/>
                  </a:lnTo>
                  <a:lnTo>
                    <a:pt x="2" y="68"/>
                  </a:lnTo>
                  <a:lnTo>
                    <a:pt x="1" y="70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1" y="82"/>
                  </a:lnTo>
                  <a:lnTo>
                    <a:pt x="2" y="84"/>
                  </a:lnTo>
                  <a:lnTo>
                    <a:pt x="5" y="86"/>
                  </a:lnTo>
                  <a:lnTo>
                    <a:pt x="20" y="101"/>
                  </a:lnTo>
                  <a:close/>
                </a:path>
              </a:pathLst>
            </a:custGeom>
            <a:solidFill>
              <a:srgbClr val="3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5">
              <a:extLst>
                <a:ext uri="{FF2B5EF4-FFF2-40B4-BE49-F238E27FC236}">
                  <a16:creationId xmlns:a16="http://schemas.microsoft.com/office/drawing/2014/main" xmlns="" id="{38BD51A2-ECEB-4B62-A652-1375FF746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8" y="2070100"/>
              <a:ext cx="38100" cy="33338"/>
            </a:xfrm>
            <a:custGeom>
              <a:avLst/>
              <a:gdLst>
                <a:gd name="T0" fmla="*/ 20 w 121"/>
                <a:gd name="T1" fmla="*/ 101 h 106"/>
                <a:gd name="T2" fmla="*/ 22 w 121"/>
                <a:gd name="T3" fmla="*/ 103 h 106"/>
                <a:gd name="T4" fmla="*/ 25 w 121"/>
                <a:gd name="T5" fmla="*/ 105 h 106"/>
                <a:gd name="T6" fmla="*/ 27 w 121"/>
                <a:gd name="T7" fmla="*/ 105 h 106"/>
                <a:gd name="T8" fmla="*/ 30 w 121"/>
                <a:gd name="T9" fmla="*/ 106 h 106"/>
                <a:gd name="T10" fmla="*/ 34 w 121"/>
                <a:gd name="T11" fmla="*/ 105 h 106"/>
                <a:gd name="T12" fmla="*/ 36 w 121"/>
                <a:gd name="T13" fmla="*/ 105 h 106"/>
                <a:gd name="T14" fmla="*/ 39 w 121"/>
                <a:gd name="T15" fmla="*/ 103 h 106"/>
                <a:gd name="T16" fmla="*/ 41 w 121"/>
                <a:gd name="T17" fmla="*/ 102 h 106"/>
                <a:gd name="T18" fmla="*/ 116 w 121"/>
                <a:gd name="T19" fmla="*/ 26 h 106"/>
                <a:gd name="T20" fmla="*/ 119 w 121"/>
                <a:gd name="T21" fmla="*/ 24 h 106"/>
                <a:gd name="T22" fmla="*/ 120 w 121"/>
                <a:gd name="T23" fmla="*/ 21 h 106"/>
                <a:gd name="T24" fmla="*/ 121 w 121"/>
                <a:gd name="T25" fmla="*/ 18 h 106"/>
                <a:gd name="T26" fmla="*/ 121 w 121"/>
                <a:gd name="T27" fmla="*/ 15 h 106"/>
                <a:gd name="T28" fmla="*/ 121 w 121"/>
                <a:gd name="T29" fmla="*/ 13 h 106"/>
                <a:gd name="T30" fmla="*/ 120 w 121"/>
                <a:gd name="T31" fmla="*/ 10 h 106"/>
                <a:gd name="T32" fmla="*/ 119 w 121"/>
                <a:gd name="T33" fmla="*/ 7 h 106"/>
                <a:gd name="T34" fmla="*/ 116 w 121"/>
                <a:gd name="T35" fmla="*/ 5 h 106"/>
                <a:gd name="T36" fmla="*/ 114 w 121"/>
                <a:gd name="T37" fmla="*/ 3 h 106"/>
                <a:gd name="T38" fmla="*/ 111 w 121"/>
                <a:gd name="T39" fmla="*/ 1 h 106"/>
                <a:gd name="T40" fmla="*/ 109 w 121"/>
                <a:gd name="T41" fmla="*/ 1 h 106"/>
                <a:gd name="T42" fmla="*/ 106 w 121"/>
                <a:gd name="T43" fmla="*/ 0 h 106"/>
                <a:gd name="T44" fmla="*/ 103 w 121"/>
                <a:gd name="T45" fmla="*/ 1 h 106"/>
                <a:gd name="T46" fmla="*/ 100 w 121"/>
                <a:gd name="T47" fmla="*/ 1 h 106"/>
                <a:gd name="T48" fmla="*/ 97 w 121"/>
                <a:gd name="T49" fmla="*/ 3 h 106"/>
                <a:gd name="T50" fmla="*/ 95 w 121"/>
                <a:gd name="T51" fmla="*/ 5 h 106"/>
                <a:gd name="T52" fmla="*/ 30 w 121"/>
                <a:gd name="T53" fmla="*/ 70 h 106"/>
                <a:gd name="T54" fmla="*/ 26 w 121"/>
                <a:gd name="T55" fmla="*/ 65 h 106"/>
                <a:gd name="T56" fmla="*/ 24 w 121"/>
                <a:gd name="T57" fmla="*/ 63 h 106"/>
                <a:gd name="T58" fmla="*/ 21 w 121"/>
                <a:gd name="T59" fmla="*/ 61 h 106"/>
                <a:gd name="T60" fmla="*/ 18 w 121"/>
                <a:gd name="T61" fmla="*/ 61 h 106"/>
                <a:gd name="T62" fmla="*/ 15 w 121"/>
                <a:gd name="T63" fmla="*/ 60 h 106"/>
                <a:gd name="T64" fmla="*/ 12 w 121"/>
                <a:gd name="T65" fmla="*/ 61 h 106"/>
                <a:gd name="T66" fmla="*/ 10 w 121"/>
                <a:gd name="T67" fmla="*/ 62 h 106"/>
                <a:gd name="T68" fmla="*/ 7 w 121"/>
                <a:gd name="T69" fmla="*/ 63 h 106"/>
                <a:gd name="T70" fmla="*/ 5 w 121"/>
                <a:gd name="T71" fmla="*/ 65 h 106"/>
                <a:gd name="T72" fmla="*/ 2 w 121"/>
                <a:gd name="T73" fmla="*/ 68 h 106"/>
                <a:gd name="T74" fmla="*/ 1 w 121"/>
                <a:gd name="T75" fmla="*/ 70 h 106"/>
                <a:gd name="T76" fmla="*/ 0 w 121"/>
                <a:gd name="T77" fmla="*/ 73 h 106"/>
                <a:gd name="T78" fmla="*/ 0 w 121"/>
                <a:gd name="T79" fmla="*/ 76 h 106"/>
                <a:gd name="T80" fmla="*/ 0 w 121"/>
                <a:gd name="T81" fmla="*/ 78 h 106"/>
                <a:gd name="T82" fmla="*/ 1 w 121"/>
                <a:gd name="T83" fmla="*/ 82 h 106"/>
                <a:gd name="T84" fmla="*/ 2 w 121"/>
                <a:gd name="T85" fmla="*/ 84 h 106"/>
                <a:gd name="T86" fmla="*/ 5 w 121"/>
                <a:gd name="T87" fmla="*/ 87 h 106"/>
                <a:gd name="T88" fmla="*/ 20 w 121"/>
                <a:gd name="T89" fmla="*/ 10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" h="106">
                  <a:moveTo>
                    <a:pt x="20" y="101"/>
                  </a:moveTo>
                  <a:lnTo>
                    <a:pt x="22" y="103"/>
                  </a:lnTo>
                  <a:lnTo>
                    <a:pt x="25" y="105"/>
                  </a:lnTo>
                  <a:lnTo>
                    <a:pt x="27" y="105"/>
                  </a:lnTo>
                  <a:lnTo>
                    <a:pt x="30" y="106"/>
                  </a:lnTo>
                  <a:lnTo>
                    <a:pt x="34" y="105"/>
                  </a:lnTo>
                  <a:lnTo>
                    <a:pt x="36" y="105"/>
                  </a:lnTo>
                  <a:lnTo>
                    <a:pt x="39" y="103"/>
                  </a:lnTo>
                  <a:lnTo>
                    <a:pt x="41" y="102"/>
                  </a:lnTo>
                  <a:lnTo>
                    <a:pt x="116" y="26"/>
                  </a:lnTo>
                  <a:lnTo>
                    <a:pt x="119" y="24"/>
                  </a:lnTo>
                  <a:lnTo>
                    <a:pt x="120" y="21"/>
                  </a:lnTo>
                  <a:lnTo>
                    <a:pt x="121" y="18"/>
                  </a:lnTo>
                  <a:lnTo>
                    <a:pt x="121" y="15"/>
                  </a:lnTo>
                  <a:lnTo>
                    <a:pt x="121" y="13"/>
                  </a:lnTo>
                  <a:lnTo>
                    <a:pt x="120" y="10"/>
                  </a:lnTo>
                  <a:lnTo>
                    <a:pt x="119" y="7"/>
                  </a:lnTo>
                  <a:lnTo>
                    <a:pt x="116" y="5"/>
                  </a:lnTo>
                  <a:lnTo>
                    <a:pt x="114" y="3"/>
                  </a:lnTo>
                  <a:lnTo>
                    <a:pt x="111" y="1"/>
                  </a:lnTo>
                  <a:lnTo>
                    <a:pt x="109" y="1"/>
                  </a:lnTo>
                  <a:lnTo>
                    <a:pt x="106" y="0"/>
                  </a:lnTo>
                  <a:lnTo>
                    <a:pt x="103" y="1"/>
                  </a:lnTo>
                  <a:lnTo>
                    <a:pt x="100" y="1"/>
                  </a:lnTo>
                  <a:lnTo>
                    <a:pt x="97" y="3"/>
                  </a:lnTo>
                  <a:lnTo>
                    <a:pt x="95" y="5"/>
                  </a:lnTo>
                  <a:lnTo>
                    <a:pt x="30" y="70"/>
                  </a:lnTo>
                  <a:lnTo>
                    <a:pt x="26" y="65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0"/>
                  </a:lnTo>
                  <a:lnTo>
                    <a:pt x="12" y="61"/>
                  </a:lnTo>
                  <a:lnTo>
                    <a:pt x="10" y="62"/>
                  </a:lnTo>
                  <a:lnTo>
                    <a:pt x="7" y="63"/>
                  </a:lnTo>
                  <a:lnTo>
                    <a:pt x="5" y="65"/>
                  </a:lnTo>
                  <a:lnTo>
                    <a:pt x="2" y="68"/>
                  </a:lnTo>
                  <a:lnTo>
                    <a:pt x="1" y="70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1" y="82"/>
                  </a:lnTo>
                  <a:lnTo>
                    <a:pt x="2" y="84"/>
                  </a:lnTo>
                  <a:lnTo>
                    <a:pt x="5" y="87"/>
                  </a:lnTo>
                  <a:lnTo>
                    <a:pt x="20" y="101"/>
                  </a:lnTo>
                  <a:close/>
                </a:path>
              </a:pathLst>
            </a:custGeom>
            <a:solidFill>
              <a:srgbClr val="3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6">
              <a:extLst>
                <a:ext uri="{FF2B5EF4-FFF2-40B4-BE49-F238E27FC236}">
                  <a16:creationId xmlns:a16="http://schemas.microsoft.com/office/drawing/2014/main" xmlns="" id="{57800A30-35E1-4A36-BC2F-26CAD193C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4900" y="1993900"/>
              <a:ext cx="68263" cy="219075"/>
            </a:xfrm>
            <a:custGeom>
              <a:avLst/>
              <a:gdLst>
                <a:gd name="T0" fmla="*/ 120 w 212"/>
                <a:gd name="T1" fmla="*/ 659 h 694"/>
                <a:gd name="T2" fmla="*/ 99 w 212"/>
                <a:gd name="T3" fmla="*/ 643 h 694"/>
                <a:gd name="T4" fmla="*/ 92 w 212"/>
                <a:gd name="T5" fmla="*/ 618 h 694"/>
                <a:gd name="T6" fmla="*/ 181 w 212"/>
                <a:gd name="T7" fmla="*/ 616 h 694"/>
                <a:gd name="T8" fmla="*/ 167 w 212"/>
                <a:gd name="T9" fmla="*/ 647 h 694"/>
                <a:gd name="T10" fmla="*/ 144 w 212"/>
                <a:gd name="T11" fmla="*/ 662 h 694"/>
                <a:gd name="T12" fmla="*/ 145 w 212"/>
                <a:gd name="T13" fmla="*/ 31 h 694"/>
                <a:gd name="T14" fmla="*/ 168 w 212"/>
                <a:gd name="T15" fmla="*/ 43 h 694"/>
                <a:gd name="T16" fmla="*/ 181 w 212"/>
                <a:gd name="T17" fmla="*/ 57 h 694"/>
                <a:gd name="T18" fmla="*/ 92 w 212"/>
                <a:gd name="T19" fmla="*/ 331 h 694"/>
                <a:gd name="T20" fmla="*/ 95 w 212"/>
                <a:gd name="T21" fmla="*/ 53 h 694"/>
                <a:gd name="T22" fmla="*/ 112 w 212"/>
                <a:gd name="T23" fmla="*/ 38 h 694"/>
                <a:gd name="T24" fmla="*/ 137 w 212"/>
                <a:gd name="T25" fmla="*/ 30 h 694"/>
                <a:gd name="T26" fmla="*/ 182 w 212"/>
                <a:gd name="T27" fmla="*/ 362 h 694"/>
                <a:gd name="T28" fmla="*/ 92 w 212"/>
                <a:gd name="T29" fmla="*/ 362 h 694"/>
                <a:gd name="T30" fmla="*/ 113 w 212"/>
                <a:gd name="T31" fmla="*/ 4 h 694"/>
                <a:gd name="T32" fmla="*/ 84 w 212"/>
                <a:gd name="T33" fmla="*/ 22 h 694"/>
                <a:gd name="T34" fmla="*/ 65 w 212"/>
                <a:gd name="T35" fmla="*/ 46 h 694"/>
                <a:gd name="T36" fmla="*/ 36 w 212"/>
                <a:gd name="T37" fmla="*/ 55 h 694"/>
                <a:gd name="T38" fmla="*/ 21 w 212"/>
                <a:gd name="T39" fmla="*/ 67 h 694"/>
                <a:gd name="T40" fmla="*/ 9 w 212"/>
                <a:gd name="T41" fmla="*/ 82 h 694"/>
                <a:gd name="T42" fmla="*/ 2 w 212"/>
                <a:gd name="T43" fmla="*/ 103 h 694"/>
                <a:gd name="T44" fmla="*/ 0 w 212"/>
                <a:gd name="T45" fmla="*/ 394 h 694"/>
                <a:gd name="T46" fmla="*/ 3 w 212"/>
                <a:gd name="T47" fmla="*/ 402 h 694"/>
                <a:gd name="T48" fmla="*/ 10 w 212"/>
                <a:gd name="T49" fmla="*/ 408 h 694"/>
                <a:gd name="T50" fmla="*/ 19 w 212"/>
                <a:gd name="T51" fmla="*/ 409 h 694"/>
                <a:gd name="T52" fmla="*/ 26 w 212"/>
                <a:gd name="T53" fmla="*/ 404 h 694"/>
                <a:gd name="T54" fmla="*/ 30 w 212"/>
                <a:gd name="T55" fmla="*/ 397 h 694"/>
                <a:gd name="T56" fmla="*/ 31 w 212"/>
                <a:gd name="T57" fmla="*/ 111 h 694"/>
                <a:gd name="T58" fmla="*/ 40 w 212"/>
                <a:gd name="T59" fmla="*/ 89 h 694"/>
                <a:gd name="T60" fmla="*/ 55 w 212"/>
                <a:gd name="T61" fmla="*/ 79 h 694"/>
                <a:gd name="T62" fmla="*/ 62 w 212"/>
                <a:gd name="T63" fmla="*/ 626 h 694"/>
                <a:gd name="T64" fmla="*/ 67 w 212"/>
                <a:gd name="T65" fmla="*/ 647 h 694"/>
                <a:gd name="T66" fmla="*/ 79 w 212"/>
                <a:gd name="T67" fmla="*/ 666 h 694"/>
                <a:gd name="T68" fmla="*/ 95 w 212"/>
                <a:gd name="T69" fmla="*/ 681 h 694"/>
                <a:gd name="T70" fmla="*/ 114 w 212"/>
                <a:gd name="T71" fmla="*/ 690 h 694"/>
                <a:gd name="T72" fmla="*/ 137 w 212"/>
                <a:gd name="T73" fmla="*/ 694 h 694"/>
                <a:gd name="T74" fmla="*/ 157 w 212"/>
                <a:gd name="T75" fmla="*/ 690 h 694"/>
                <a:gd name="T76" fmla="*/ 177 w 212"/>
                <a:gd name="T77" fmla="*/ 680 h 694"/>
                <a:gd name="T78" fmla="*/ 193 w 212"/>
                <a:gd name="T79" fmla="*/ 663 h 694"/>
                <a:gd name="T80" fmla="*/ 206 w 212"/>
                <a:gd name="T81" fmla="*/ 641 h 694"/>
                <a:gd name="T82" fmla="*/ 211 w 212"/>
                <a:gd name="T83" fmla="*/ 613 h 694"/>
                <a:gd name="T84" fmla="*/ 211 w 212"/>
                <a:gd name="T85" fmla="*/ 56 h 694"/>
                <a:gd name="T86" fmla="*/ 206 w 212"/>
                <a:gd name="T87" fmla="*/ 41 h 694"/>
                <a:gd name="T88" fmla="*/ 177 w 212"/>
                <a:gd name="T89" fmla="*/ 13 h 694"/>
                <a:gd name="T90" fmla="*/ 151 w 212"/>
                <a:gd name="T91" fmla="*/ 2 h 694"/>
                <a:gd name="T92" fmla="*/ 137 w 212"/>
                <a:gd name="T9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2" h="694">
                  <a:moveTo>
                    <a:pt x="137" y="663"/>
                  </a:moveTo>
                  <a:lnTo>
                    <a:pt x="128" y="662"/>
                  </a:lnTo>
                  <a:lnTo>
                    <a:pt x="120" y="659"/>
                  </a:lnTo>
                  <a:lnTo>
                    <a:pt x="112" y="655"/>
                  </a:lnTo>
                  <a:lnTo>
                    <a:pt x="105" y="650"/>
                  </a:lnTo>
                  <a:lnTo>
                    <a:pt x="99" y="643"/>
                  </a:lnTo>
                  <a:lnTo>
                    <a:pt x="95" y="636"/>
                  </a:lnTo>
                  <a:lnTo>
                    <a:pt x="92" y="627"/>
                  </a:lnTo>
                  <a:lnTo>
                    <a:pt x="92" y="618"/>
                  </a:lnTo>
                  <a:lnTo>
                    <a:pt x="92" y="603"/>
                  </a:lnTo>
                  <a:lnTo>
                    <a:pt x="182" y="603"/>
                  </a:lnTo>
                  <a:lnTo>
                    <a:pt x="181" y="616"/>
                  </a:lnTo>
                  <a:lnTo>
                    <a:pt x="178" y="628"/>
                  </a:lnTo>
                  <a:lnTo>
                    <a:pt x="173" y="639"/>
                  </a:lnTo>
                  <a:lnTo>
                    <a:pt x="167" y="647"/>
                  </a:lnTo>
                  <a:lnTo>
                    <a:pt x="161" y="654"/>
                  </a:lnTo>
                  <a:lnTo>
                    <a:pt x="153" y="659"/>
                  </a:lnTo>
                  <a:lnTo>
                    <a:pt x="144" y="662"/>
                  </a:lnTo>
                  <a:lnTo>
                    <a:pt x="137" y="663"/>
                  </a:lnTo>
                  <a:close/>
                  <a:moveTo>
                    <a:pt x="137" y="30"/>
                  </a:moveTo>
                  <a:lnTo>
                    <a:pt x="145" y="31"/>
                  </a:lnTo>
                  <a:lnTo>
                    <a:pt x="153" y="34"/>
                  </a:lnTo>
                  <a:lnTo>
                    <a:pt x="161" y="38"/>
                  </a:lnTo>
                  <a:lnTo>
                    <a:pt x="168" y="43"/>
                  </a:lnTo>
                  <a:lnTo>
                    <a:pt x="173" y="47"/>
                  </a:lnTo>
                  <a:lnTo>
                    <a:pt x="178" y="53"/>
                  </a:lnTo>
                  <a:lnTo>
                    <a:pt x="181" y="57"/>
                  </a:lnTo>
                  <a:lnTo>
                    <a:pt x="182" y="60"/>
                  </a:lnTo>
                  <a:lnTo>
                    <a:pt x="182" y="331"/>
                  </a:lnTo>
                  <a:lnTo>
                    <a:pt x="92" y="331"/>
                  </a:lnTo>
                  <a:lnTo>
                    <a:pt x="92" y="60"/>
                  </a:lnTo>
                  <a:lnTo>
                    <a:pt x="93" y="57"/>
                  </a:lnTo>
                  <a:lnTo>
                    <a:pt x="95" y="53"/>
                  </a:lnTo>
                  <a:lnTo>
                    <a:pt x="99" y="48"/>
                  </a:lnTo>
                  <a:lnTo>
                    <a:pt x="106" y="43"/>
                  </a:lnTo>
                  <a:lnTo>
                    <a:pt x="112" y="38"/>
                  </a:lnTo>
                  <a:lnTo>
                    <a:pt x="120" y="34"/>
                  </a:lnTo>
                  <a:lnTo>
                    <a:pt x="127" y="31"/>
                  </a:lnTo>
                  <a:lnTo>
                    <a:pt x="137" y="30"/>
                  </a:lnTo>
                  <a:lnTo>
                    <a:pt x="137" y="30"/>
                  </a:lnTo>
                  <a:close/>
                  <a:moveTo>
                    <a:pt x="92" y="362"/>
                  </a:moveTo>
                  <a:lnTo>
                    <a:pt x="182" y="362"/>
                  </a:lnTo>
                  <a:lnTo>
                    <a:pt x="182" y="573"/>
                  </a:lnTo>
                  <a:lnTo>
                    <a:pt x="92" y="573"/>
                  </a:lnTo>
                  <a:lnTo>
                    <a:pt x="92" y="362"/>
                  </a:lnTo>
                  <a:close/>
                  <a:moveTo>
                    <a:pt x="137" y="0"/>
                  </a:moveTo>
                  <a:lnTo>
                    <a:pt x="125" y="1"/>
                  </a:lnTo>
                  <a:lnTo>
                    <a:pt x="113" y="4"/>
                  </a:lnTo>
                  <a:lnTo>
                    <a:pt x="102" y="9"/>
                  </a:lnTo>
                  <a:lnTo>
                    <a:pt x="93" y="15"/>
                  </a:lnTo>
                  <a:lnTo>
                    <a:pt x="84" y="22"/>
                  </a:lnTo>
                  <a:lnTo>
                    <a:pt x="76" y="29"/>
                  </a:lnTo>
                  <a:lnTo>
                    <a:pt x="69" y="38"/>
                  </a:lnTo>
                  <a:lnTo>
                    <a:pt x="65" y="46"/>
                  </a:lnTo>
                  <a:lnTo>
                    <a:pt x="53" y="48"/>
                  </a:lnTo>
                  <a:lnTo>
                    <a:pt x="41" y="53"/>
                  </a:lnTo>
                  <a:lnTo>
                    <a:pt x="36" y="55"/>
                  </a:lnTo>
                  <a:lnTo>
                    <a:pt x="30" y="58"/>
                  </a:lnTo>
                  <a:lnTo>
                    <a:pt x="25" y="62"/>
                  </a:lnTo>
                  <a:lnTo>
                    <a:pt x="21" y="67"/>
                  </a:lnTo>
                  <a:lnTo>
                    <a:pt x="16" y="71"/>
                  </a:lnTo>
                  <a:lnTo>
                    <a:pt x="12" y="76"/>
                  </a:lnTo>
                  <a:lnTo>
                    <a:pt x="9" y="82"/>
                  </a:lnTo>
                  <a:lnTo>
                    <a:pt x="6" y="88"/>
                  </a:lnTo>
                  <a:lnTo>
                    <a:pt x="3" y="96"/>
                  </a:lnTo>
                  <a:lnTo>
                    <a:pt x="2" y="103"/>
                  </a:lnTo>
                  <a:lnTo>
                    <a:pt x="1" y="112"/>
                  </a:lnTo>
                  <a:lnTo>
                    <a:pt x="0" y="120"/>
                  </a:lnTo>
                  <a:lnTo>
                    <a:pt x="0" y="394"/>
                  </a:lnTo>
                  <a:lnTo>
                    <a:pt x="1" y="397"/>
                  </a:lnTo>
                  <a:lnTo>
                    <a:pt x="2" y="399"/>
                  </a:lnTo>
                  <a:lnTo>
                    <a:pt x="3" y="402"/>
                  </a:lnTo>
                  <a:lnTo>
                    <a:pt x="6" y="404"/>
                  </a:lnTo>
                  <a:lnTo>
                    <a:pt x="8" y="406"/>
                  </a:lnTo>
                  <a:lnTo>
                    <a:pt x="10" y="408"/>
                  </a:lnTo>
                  <a:lnTo>
                    <a:pt x="13" y="409"/>
                  </a:lnTo>
                  <a:lnTo>
                    <a:pt x="15" y="409"/>
                  </a:lnTo>
                  <a:lnTo>
                    <a:pt x="19" y="409"/>
                  </a:lnTo>
                  <a:lnTo>
                    <a:pt x="22" y="408"/>
                  </a:lnTo>
                  <a:lnTo>
                    <a:pt x="24" y="406"/>
                  </a:lnTo>
                  <a:lnTo>
                    <a:pt x="26" y="404"/>
                  </a:lnTo>
                  <a:lnTo>
                    <a:pt x="28" y="402"/>
                  </a:lnTo>
                  <a:lnTo>
                    <a:pt x="29" y="399"/>
                  </a:lnTo>
                  <a:lnTo>
                    <a:pt x="30" y="397"/>
                  </a:lnTo>
                  <a:lnTo>
                    <a:pt x="30" y="394"/>
                  </a:lnTo>
                  <a:lnTo>
                    <a:pt x="30" y="120"/>
                  </a:lnTo>
                  <a:lnTo>
                    <a:pt x="31" y="111"/>
                  </a:lnTo>
                  <a:lnTo>
                    <a:pt x="34" y="102"/>
                  </a:lnTo>
                  <a:lnTo>
                    <a:pt x="36" y="96"/>
                  </a:lnTo>
                  <a:lnTo>
                    <a:pt x="40" y="89"/>
                  </a:lnTo>
                  <a:lnTo>
                    <a:pt x="44" y="85"/>
                  </a:lnTo>
                  <a:lnTo>
                    <a:pt x="50" y="82"/>
                  </a:lnTo>
                  <a:lnTo>
                    <a:pt x="55" y="79"/>
                  </a:lnTo>
                  <a:lnTo>
                    <a:pt x="62" y="77"/>
                  </a:lnTo>
                  <a:lnTo>
                    <a:pt x="62" y="618"/>
                  </a:lnTo>
                  <a:lnTo>
                    <a:pt x="62" y="626"/>
                  </a:lnTo>
                  <a:lnTo>
                    <a:pt x="63" y="633"/>
                  </a:lnTo>
                  <a:lnTo>
                    <a:pt x="65" y="640"/>
                  </a:lnTo>
                  <a:lnTo>
                    <a:pt x="67" y="647"/>
                  </a:lnTo>
                  <a:lnTo>
                    <a:pt x="70" y="654"/>
                  </a:lnTo>
                  <a:lnTo>
                    <a:pt x="74" y="660"/>
                  </a:lnTo>
                  <a:lnTo>
                    <a:pt x="79" y="666"/>
                  </a:lnTo>
                  <a:lnTo>
                    <a:pt x="84" y="671"/>
                  </a:lnTo>
                  <a:lnTo>
                    <a:pt x="90" y="676"/>
                  </a:lnTo>
                  <a:lnTo>
                    <a:pt x="95" y="681"/>
                  </a:lnTo>
                  <a:lnTo>
                    <a:pt x="101" y="684"/>
                  </a:lnTo>
                  <a:lnTo>
                    <a:pt x="108" y="687"/>
                  </a:lnTo>
                  <a:lnTo>
                    <a:pt x="114" y="690"/>
                  </a:lnTo>
                  <a:lnTo>
                    <a:pt x="122" y="693"/>
                  </a:lnTo>
                  <a:lnTo>
                    <a:pt x="129" y="694"/>
                  </a:lnTo>
                  <a:lnTo>
                    <a:pt x="137" y="694"/>
                  </a:lnTo>
                  <a:lnTo>
                    <a:pt x="143" y="694"/>
                  </a:lnTo>
                  <a:lnTo>
                    <a:pt x="150" y="693"/>
                  </a:lnTo>
                  <a:lnTo>
                    <a:pt x="157" y="690"/>
                  </a:lnTo>
                  <a:lnTo>
                    <a:pt x="164" y="687"/>
                  </a:lnTo>
                  <a:lnTo>
                    <a:pt x="170" y="684"/>
                  </a:lnTo>
                  <a:lnTo>
                    <a:pt x="177" y="680"/>
                  </a:lnTo>
                  <a:lnTo>
                    <a:pt x="182" y="675"/>
                  </a:lnTo>
                  <a:lnTo>
                    <a:pt x="187" y="669"/>
                  </a:lnTo>
                  <a:lnTo>
                    <a:pt x="193" y="663"/>
                  </a:lnTo>
                  <a:lnTo>
                    <a:pt x="197" y="656"/>
                  </a:lnTo>
                  <a:lnTo>
                    <a:pt x="201" y="648"/>
                  </a:lnTo>
                  <a:lnTo>
                    <a:pt x="206" y="641"/>
                  </a:lnTo>
                  <a:lnTo>
                    <a:pt x="208" y="632"/>
                  </a:lnTo>
                  <a:lnTo>
                    <a:pt x="210" y="623"/>
                  </a:lnTo>
                  <a:lnTo>
                    <a:pt x="211" y="613"/>
                  </a:lnTo>
                  <a:lnTo>
                    <a:pt x="212" y="603"/>
                  </a:lnTo>
                  <a:lnTo>
                    <a:pt x="212" y="60"/>
                  </a:lnTo>
                  <a:lnTo>
                    <a:pt x="211" y="56"/>
                  </a:lnTo>
                  <a:lnTo>
                    <a:pt x="210" y="51"/>
                  </a:lnTo>
                  <a:lnTo>
                    <a:pt x="208" y="45"/>
                  </a:lnTo>
                  <a:lnTo>
                    <a:pt x="206" y="41"/>
                  </a:lnTo>
                  <a:lnTo>
                    <a:pt x="198" y="30"/>
                  </a:lnTo>
                  <a:lnTo>
                    <a:pt x="188" y="20"/>
                  </a:lnTo>
                  <a:lnTo>
                    <a:pt x="177" y="13"/>
                  </a:lnTo>
                  <a:lnTo>
                    <a:pt x="164" y="6"/>
                  </a:lnTo>
                  <a:lnTo>
                    <a:pt x="157" y="3"/>
                  </a:lnTo>
                  <a:lnTo>
                    <a:pt x="151" y="2"/>
                  </a:lnTo>
                  <a:lnTo>
                    <a:pt x="143" y="1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3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68" y="5942724"/>
            <a:ext cx="3891017" cy="70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5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6991AE-5D1C-4E9D-BF28-52872657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701731"/>
          </a:xfrm>
        </p:spPr>
        <p:txBody>
          <a:bodyPr anchor="t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AGENDA TEMPLATES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568E4BC-7C0F-435E-B4D0-E39D4A54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614B-0B7B-4A84-96CE-9602B26B6136}" type="datetime1">
              <a:rPr lang="en-US" smtClean="0"/>
              <a:t>7/11/2022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DA1F0-77E9-49CD-994C-FE4242B0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10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282E9AD-E536-4FC0-8473-93C53EE57DC3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67870CDA-607F-49BF-A520-AA7533651DE5}"/>
              </a:ext>
            </a:extLst>
          </p:cNvPr>
          <p:cNvGrpSpPr/>
          <p:nvPr/>
        </p:nvGrpSpPr>
        <p:grpSpPr>
          <a:xfrm>
            <a:off x="5666819" y="-163887"/>
            <a:ext cx="886382" cy="327774"/>
            <a:chOff x="4023366" y="2657385"/>
            <a:chExt cx="4173287" cy="15432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A3DEBD7D-0D34-4ED2-A77B-B1FC6EC339D2}"/>
                </a:ext>
              </a:extLst>
            </p:cNvPr>
            <p:cNvSpPr/>
            <p:nvPr/>
          </p:nvSpPr>
          <p:spPr>
            <a:xfrm>
              <a:off x="4023366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4F85B96-97CD-4561-A912-F3D7FC8FD4AE}"/>
                </a:ext>
              </a:extLst>
            </p:cNvPr>
            <p:cNvSpPr/>
            <p:nvPr/>
          </p:nvSpPr>
          <p:spPr>
            <a:xfrm>
              <a:off x="7145093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EB3449A9-0992-4A19-9225-57FCB3C21382}"/>
                </a:ext>
              </a:extLst>
            </p:cNvPr>
            <p:cNvSpPr/>
            <p:nvPr/>
          </p:nvSpPr>
          <p:spPr>
            <a:xfrm>
              <a:off x="5324385" y="2657385"/>
              <a:ext cx="1543230" cy="1543230"/>
            </a:xfrm>
            <a:prstGeom prst="ellipse">
              <a:avLst/>
            </a:prstGeom>
            <a:solidFill>
              <a:schemeClr val="bg2">
                <a:lumMod val="75000"/>
                <a:alpha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FF64351C-4D93-4BCA-8DB6-6F895D7A37A6}"/>
              </a:ext>
            </a:extLst>
          </p:cNvPr>
          <p:cNvCxnSpPr/>
          <p:nvPr/>
        </p:nvCxnSpPr>
        <p:spPr>
          <a:xfrm>
            <a:off x="0" y="1650622"/>
            <a:ext cx="12192000" cy="0"/>
          </a:xfrm>
          <a:prstGeom prst="straightConnector1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AA408FC-A14F-4472-B015-9A64DDEAC85A}"/>
              </a:ext>
            </a:extLst>
          </p:cNvPr>
          <p:cNvSpPr/>
          <p:nvPr/>
        </p:nvSpPr>
        <p:spPr>
          <a:xfrm>
            <a:off x="1046752" y="1650622"/>
            <a:ext cx="914400" cy="286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7" name="Freeform 180">
            <a:extLst>
              <a:ext uri="{FF2B5EF4-FFF2-40B4-BE49-F238E27FC236}">
                <a16:creationId xmlns:a16="http://schemas.microsoft.com/office/drawing/2014/main" xmlns="" id="{27505D00-1D29-4C6B-B674-B585389D4EFD}"/>
              </a:ext>
            </a:extLst>
          </p:cNvPr>
          <p:cNvSpPr>
            <a:spLocks/>
          </p:cNvSpPr>
          <p:nvPr/>
        </p:nvSpPr>
        <p:spPr bwMode="auto">
          <a:xfrm>
            <a:off x="1370237" y="1313580"/>
            <a:ext cx="256808" cy="510763"/>
          </a:xfrm>
          <a:custGeom>
            <a:avLst/>
            <a:gdLst>
              <a:gd name="T0" fmla="*/ 179 w 448"/>
              <a:gd name="T1" fmla="*/ 5 h 897"/>
              <a:gd name="T2" fmla="*/ 126 w 448"/>
              <a:gd name="T3" fmla="*/ 23 h 897"/>
              <a:gd name="T4" fmla="*/ 80 w 448"/>
              <a:gd name="T5" fmla="*/ 54 h 897"/>
              <a:gd name="T6" fmla="*/ 43 w 448"/>
              <a:gd name="T7" fmla="*/ 96 h 897"/>
              <a:gd name="T8" fmla="*/ 17 w 448"/>
              <a:gd name="T9" fmla="*/ 146 h 897"/>
              <a:gd name="T10" fmla="*/ 2 w 448"/>
              <a:gd name="T11" fmla="*/ 204 h 897"/>
              <a:gd name="T12" fmla="*/ 0 w 448"/>
              <a:gd name="T13" fmla="*/ 732 h 897"/>
              <a:gd name="T14" fmla="*/ 27 w 448"/>
              <a:gd name="T15" fmla="*/ 817 h 897"/>
              <a:gd name="T16" fmla="*/ 87 w 448"/>
              <a:gd name="T17" fmla="*/ 875 h 897"/>
              <a:gd name="T18" fmla="*/ 169 w 448"/>
              <a:gd name="T19" fmla="*/ 897 h 897"/>
              <a:gd name="T20" fmla="*/ 248 w 448"/>
              <a:gd name="T21" fmla="*/ 876 h 897"/>
              <a:gd name="T22" fmla="*/ 303 w 448"/>
              <a:gd name="T23" fmla="*/ 820 h 897"/>
              <a:gd name="T24" fmla="*/ 327 w 448"/>
              <a:gd name="T25" fmla="*/ 733 h 897"/>
              <a:gd name="T26" fmla="*/ 324 w 448"/>
              <a:gd name="T27" fmla="*/ 296 h 897"/>
              <a:gd name="T28" fmla="*/ 301 w 448"/>
              <a:gd name="T29" fmla="*/ 243 h 897"/>
              <a:gd name="T30" fmla="*/ 259 w 448"/>
              <a:gd name="T31" fmla="*/ 214 h 897"/>
              <a:gd name="T32" fmla="*/ 202 w 448"/>
              <a:gd name="T33" fmla="*/ 212 h 897"/>
              <a:gd name="T34" fmla="*/ 155 w 448"/>
              <a:gd name="T35" fmla="*/ 237 h 897"/>
              <a:gd name="T36" fmla="*/ 126 w 448"/>
              <a:gd name="T37" fmla="*/ 285 h 897"/>
              <a:gd name="T38" fmla="*/ 119 w 448"/>
              <a:gd name="T39" fmla="*/ 637 h 897"/>
              <a:gd name="T40" fmla="*/ 125 w 448"/>
              <a:gd name="T41" fmla="*/ 650 h 897"/>
              <a:gd name="T42" fmla="*/ 140 w 448"/>
              <a:gd name="T43" fmla="*/ 651 h 897"/>
              <a:gd name="T44" fmla="*/ 149 w 448"/>
              <a:gd name="T45" fmla="*/ 640 h 897"/>
              <a:gd name="T46" fmla="*/ 152 w 448"/>
              <a:gd name="T47" fmla="*/ 304 h 897"/>
              <a:gd name="T48" fmla="*/ 170 w 448"/>
              <a:gd name="T49" fmla="*/ 265 h 897"/>
              <a:gd name="T50" fmla="*/ 213 w 448"/>
              <a:gd name="T51" fmla="*/ 240 h 897"/>
              <a:gd name="T52" fmla="*/ 264 w 448"/>
              <a:gd name="T53" fmla="*/ 250 h 897"/>
              <a:gd name="T54" fmla="*/ 289 w 448"/>
              <a:gd name="T55" fmla="*/ 283 h 897"/>
              <a:gd name="T56" fmla="*/ 298 w 448"/>
              <a:gd name="T57" fmla="*/ 337 h 897"/>
              <a:gd name="T58" fmla="*/ 292 w 448"/>
              <a:gd name="T59" fmla="*/ 766 h 897"/>
              <a:gd name="T60" fmla="*/ 261 w 448"/>
              <a:gd name="T61" fmla="*/ 827 h 897"/>
              <a:gd name="T62" fmla="*/ 202 w 448"/>
              <a:gd name="T63" fmla="*/ 863 h 897"/>
              <a:gd name="T64" fmla="*/ 126 w 448"/>
              <a:gd name="T65" fmla="*/ 860 h 897"/>
              <a:gd name="T66" fmla="*/ 68 w 448"/>
              <a:gd name="T67" fmla="*/ 823 h 897"/>
              <a:gd name="T68" fmla="*/ 35 w 448"/>
              <a:gd name="T69" fmla="*/ 760 h 897"/>
              <a:gd name="T70" fmla="*/ 30 w 448"/>
              <a:gd name="T71" fmla="*/ 220 h 897"/>
              <a:gd name="T72" fmla="*/ 62 w 448"/>
              <a:gd name="T73" fmla="*/ 121 h 897"/>
              <a:gd name="T74" fmla="*/ 130 w 448"/>
              <a:gd name="T75" fmla="*/ 55 h 897"/>
              <a:gd name="T76" fmla="*/ 226 w 448"/>
              <a:gd name="T77" fmla="*/ 30 h 897"/>
              <a:gd name="T78" fmla="*/ 320 w 448"/>
              <a:gd name="T79" fmla="*/ 55 h 897"/>
              <a:gd name="T80" fmla="*/ 386 w 448"/>
              <a:gd name="T81" fmla="*/ 121 h 897"/>
              <a:gd name="T82" fmla="*/ 417 w 448"/>
              <a:gd name="T83" fmla="*/ 219 h 897"/>
              <a:gd name="T84" fmla="*/ 420 w 448"/>
              <a:gd name="T85" fmla="*/ 589 h 897"/>
              <a:gd name="T86" fmla="*/ 433 w 448"/>
              <a:gd name="T87" fmla="*/ 595 h 897"/>
              <a:gd name="T88" fmla="*/ 445 w 448"/>
              <a:gd name="T89" fmla="*/ 589 h 897"/>
              <a:gd name="T90" fmla="*/ 447 w 448"/>
              <a:gd name="T91" fmla="*/ 228 h 897"/>
              <a:gd name="T92" fmla="*/ 439 w 448"/>
              <a:gd name="T93" fmla="*/ 167 h 897"/>
              <a:gd name="T94" fmla="*/ 417 w 448"/>
              <a:gd name="T95" fmla="*/ 114 h 897"/>
              <a:gd name="T96" fmla="*/ 385 w 448"/>
              <a:gd name="T97" fmla="*/ 69 h 897"/>
              <a:gd name="T98" fmla="*/ 343 w 448"/>
              <a:gd name="T99" fmla="*/ 34 h 897"/>
              <a:gd name="T100" fmla="*/ 294 w 448"/>
              <a:gd name="T101" fmla="*/ 11 h 897"/>
              <a:gd name="T102" fmla="*/ 237 w 448"/>
              <a:gd name="T103" fmla="*/ 0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48" h="897">
                <a:moveTo>
                  <a:pt x="226" y="0"/>
                </a:moveTo>
                <a:lnTo>
                  <a:pt x="214" y="0"/>
                </a:lnTo>
                <a:lnTo>
                  <a:pt x="202" y="2"/>
                </a:lnTo>
                <a:lnTo>
                  <a:pt x="190" y="3"/>
                </a:lnTo>
                <a:lnTo>
                  <a:pt x="179" y="5"/>
                </a:lnTo>
                <a:lnTo>
                  <a:pt x="168" y="8"/>
                </a:lnTo>
                <a:lnTo>
                  <a:pt x="157" y="11"/>
                </a:lnTo>
                <a:lnTo>
                  <a:pt x="147" y="14"/>
                </a:lnTo>
                <a:lnTo>
                  <a:pt x="136" y="19"/>
                </a:lnTo>
                <a:lnTo>
                  <a:pt x="126" y="23"/>
                </a:lnTo>
                <a:lnTo>
                  <a:pt x="115" y="28"/>
                </a:lnTo>
                <a:lnTo>
                  <a:pt x="107" y="35"/>
                </a:lnTo>
                <a:lnTo>
                  <a:pt x="97" y="40"/>
                </a:lnTo>
                <a:lnTo>
                  <a:pt x="89" y="48"/>
                </a:lnTo>
                <a:lnTo>
                  <a:pt x="80" y="54"/>
                </a:lnTo>
                <a:lnTo>
                  <a:pt x="72" y="61"/>
                </a:lnTo>
                <a:lnTo>
                  <a:pt x="64" y="69"/>
                </a:lnTo>
                <a:lnTo>
                  <a:pt x="57" y="77"/>
                </a:lnTo>
                <a:lnTo>
                  <a:pt x="50" y="86"/>
                </a:lnTo>
                <a:lnTo>
                  <a:pt x="43" y="96"/>
                </a:lnTo>
                <a:lnTo>
                  <a:pt x="37" y="105"/>
                </a:lnTo>
                <a:lnTo>
                  <a:pt x="31" y="115"/>
                </a:lnTo>
                <a:lnTo>
                  <a:pt x="26" y="125"/>
                </a:lnTo>
                <a:lnTo>
                  <a:pt x="21" y="135"/>
                </a:lnTo>
                <a:lnTo>
                  <a:pt x="17" y="146"/>
                </a:lnTo>
                <a:lnTo>
                  <a:pt x="13" y="157"/>
                </a:lnTo>
                <a:lnTo>
                  <a:pt x="10" y="168"/>
                </a:lnTo>
                <a:lnTo>
                  <a:pt x="6" y="180"/>
                </a:lnTo>
                <a:lnTo>
                  <a:pt x="4" y="192"/>
                </a:lnTo>
                <a:lnTo>
                  <a:pt x="2" y="204"/>
                </a:lnTo>
                <a:lnTo>
                  <a:pt x="1" y="216"/>
                </a:lnTo>
                <a:lnTo>
                  <a:pt x="0" y="228"/>
                </a:lnTo>
                <a:lnTo>
                  <a:pt x="0" y="241"/>
                </a:lnTo>
                <a:lnTo>
                  <a:pt x="0" y="713"/>
                </a:lnTo>
                <a:lnTo>
                  <a:pt x="0" y="732"/>
                </a:lnTo>
                <a:lnTo>
                  <a:pt x="3" y="751"/>
                </a:lnTo>
                <a:lnTo>
                  <a:pt x="6" y="769"/>
                </a:lnTo>
                <a:lnTo>
                  <a:pt x="12" y="786"/>
                </a:lnTo>
                <a:lnTo>
                  <a:pt x="19" y="802"/>
                </a:lnTo>
                <a:lnTo>
                  <a:pt x="27" y="817"/>
                </a:lnTo>
                <a:lnTo>
                  <a:pt x="36" y="831"/>
                </a:lnTo>
                <a:lnTo>
                  <a:pt x="47" y="844"/>
                </a:lnTo>
                <a:lnTo>
                  <a:pt x="59" y="856"/>
                </a:lnTo>
                <a:lnTo>
                  <a:pt x="73" y="867"/>
                </a:lnTo>
                <a:lnTo>
                  <a:pt x="87" y="875"/>
                </a:lnTo>
                <a:lnTo>
                  <a:pt x="102" y="883"/>
                </a:lnTo>
                <a:lnTo>
                  <a:pt x="117" y="889"/>
                </a:lnTo>
                <a:lnTo>
                  <a:pt x="134" y="893"/>
                </a:lnTo>
                <a:lnTo>
                  <a:pt x="151" y="895"/>
                </a:lnTo>
                <a:lnTo>
                  <a:pt x="169" y="897"/>
                </a:lnTo>
                <a:lnTo>
                  <a:pt x="186" y="895"/>
                </a:lnTo>
                <a:lnTo>
                  <a:pt x="203" y="893"/>
                </a:lnTo>
                <a:lnTo>
                  <a:pt x="219" y="889"/>
                </a:lnTo>
                <a:lnTo>
                  <a:pt x="234" y="884"/>
                </a:lnTo>
                <a:lnTo>
                  <a:pt x="248" y="876"/>
                </a:lnTo>
                <a:lnTo>
                  <a:pt x="261" y="868"/>
                </a:lnTo>
                <a:lnTo>
                  <a:pt x="274" y="857"/>
                </a:lnTo>
                <a:lnTo>
                  <a:pt x="285" y="846"/>
                </a:lnTo>
                <a:lnTo>
                  <a:pt x="294" y="833"/>
                </a:lnTo>
                <a:lnTo>
                  <a:pt x="303" y="820"/>
                </a:lnTo>
                <a:lnTo>
                  <a:pt x="310" y="804"/>
                </a:lnTo>
                <a:lnTo>
                  <a:pt x="317" y="787"/>
                </a:lnTo>
                <a:lnTo>
                  <a:pt x="322" y="770"/>
                </a:lnTo>
                <a:lnTo>
                  <a:pt x="325" y="752"/>
                </a:lnTo>
                <a:lnTo>
                  <a:pt x="327" y="733"/>
                </a:lnTo>
                <a:lnTo>
                  <a:pt x="328" y="713"/>
                </a:lnTo>
                <a:lnTo>
                  <a:pt x="328" y="337"/>
                </a:lnTo>
                <a:lnTo>
                  <a:pt x="327" y="322"/>
                </a:lnTo>
                <a:lnTo>
                  <a:pt x="326" y="310"/>
                </a:lnTo>
                <a:lnTo>
                  <a:pt x="324" y="296"/>
                </a:lnTo>
                <a:lnTo>
                  <a:pt x="321" y="284"/>
                </a:lnTo>
                <a:lnTo>
                  <a:pt x="318" y="272"/>
                </a:lnTo>
                <a:lnTo>
                  <a:pt x="312" y="261"/>
                </a:lnTo>
                <a:lnTo>
                  <a:pt x="307" y="252"/>
                </a:lnTo>
                <a:lnTo>
                  <a:pt x="301" y="243"/>
                </a:lnTo>
                <a:lnTo>
                  <a:pt x="294" y="236"/>
                </a:lnTo>
                <a:lnTo>
                  <a:pt x="287" y="229"/>
                </a:lnTo>
                <a:lnTo>
                  <a:pt x="278" y="223"/>
                </a:lnTo>
                <a:lnTo>
                  <a:pt x="268" y="219"/>
                </a:lnTo>
                <a:lnTo>
                  <a:pt x="259" y="214"/>
                </a:lnTo>
                <a:lnTo>
                  <a:pt x="248" y="212"/>
                </a:lnTo>
                <a:lnTo>
                  <a:pt x="237" y="210"/>
                </a:lnTo>
                <a:lnTo>
                  <a:pt x="226" y="210"/>
                </a:lnTo>
                <a:lnTo>
                  <a:pt x="214" y="210"/>
                </a:lnTo>
                <a:lnTo>
                  <a:pt x="202" y="212"/>
                </a:lnTo>
                <a:lnTo>
                  <a:pt x="191" y="214"/>
                </a:lnTo>
                <a:lnTo>
                  <a:pt x="182" y="219"/>
                </a:lnTo>
                <a:lnTo>
                  <a:pt x="172" y="224"/>
                </a:lnTo>
                <a:lnTo>
                  <a:pt x="164" y="229"/>
                </a:lnTo>
                <a:lnTo>
                  <a:pt x="155" y="237"/>
                </a:lnTo>
                <a:lnTo>
                  <a:pt x="148" y="244"/>
                </a:lnTo>
                <a:lnTo>
                  <a:pt x="141" y="253"/>
                </a:lnTo>
                <a:lnTo>
                  <a:pt x="136" y="262"/>
                </a:lnTo>
                <a:lnTo>
                  <a:pt x="130" y="273"/>
                </a:lnTo>
                <a:lnTo>
                  <a:pt x="126" y="285"/>
                </a:lnTo>
                <a:lnTo>
                  <a:pt x="123" y="297"/>
                </a:lnTo>
                <a:lnTo>
                  <a:pt x="121" y="310"/>
                </a:lnTo>
                <a:lnTo>
                  <a:pt x="120" y="323"/>
                </a:lnTo>
                <a:lnTo>
                  <a:pt x="119" y="337"/>
                </a:lnTo>
                <a:lnTo>
                  <a:pt x="119" y="637"/>
                </a:lnTo>
                <a:lnTo>
                  <a:pt x="120" y="640"/>
                </a:lnTo>
                <a:lnTo>
                  <a:pt x="120" y="643"/>
                </a:lnTo>
                <a:lnTo>
                  <a:pt x="122" y="645"/>
                </a:lnTo>
                <a:lnTo>
                  <a:pt x="123" y="647"/>
                </a:lnTo>
                <a:lnTo>
                  <a:pt x="125" y="650"/>
                </a:lnTo>
                <a:lnTo>
                  <a:pt x="128" y="651"/>
                </a:lnTo>
                <a:lnTo>
                  <a:pt x="130" y="652"/>
                </a:lnTo>
                <a:lnTo>
                  <a:pt x="134" y="652"/>
                </a:lnTo>
                <a:lnTo>
                  <a:pt x="137" y="652"/>
                </a:lnTo>
                <a:lnTo>
                  <a:pt x="140" y="651"/>
                </a:lnTo>
                <a:lnTo>
                  <a:pt x="142" y="650"/>
                </a:lnTo>
                <a:lnTo>
                  <a:pt x="144" y="647"/>
                </a:lnTo>
                <a:lnTo>
                  <a:pt x="147" y="645"/>
                </a:lnTo>
                <a:lnTo>
                  <a:pt x="148" y="643"/>
                </a:lnTo>
                <a:lnTo>
                  <a:pt x="149" y="640"/>
                </a:lnTo>
                <a:lnTo>
                  <a:pt x="149" y="637"/>
                </a:lnTo>
                <a:lnTo>
                  <a:pt x="149" y="337"/>
                </a:lnTo>
                <a:lnTo>
                  <a:pt x="150" y="327"/>
                </a:lnTo>
                <a:lnTo>
                  <a:pt x="151" y="313"/>
                </a:lnTo>
                <a:lnTo>
                  <a:pt x="152" y="304"/>
                </a:lnTo>
                <a:lnTo>
                  <a:pt x="154" y="297"/>
                </a:lnTo>
                <a:lnTo>
                  <a:pt x="157" y="288"/>
                </a:lnTo>
                <a:lnTo>
                  <a:pt x="160" y="280"/>
                </a:lnTo>
                <a:lnTo>
                  <a:pt x="165" y="272"/>
                </a:lnTo>
                <a:lnTo>
                  <a:pt x="170" y="265"/>
                </a:lnTo>
                <a:lnTo>
                  <a:pt x="176" y="257"/>
                </a:lnTo>
                <a:lnTo>
                  <a:pt x="184" y="252"/>
                </a:lnTo>
                <a:lnTo>
                  <a:pt x="193" y="246"/>
                </a:lnTo>
                <a:lnTo>
                  <a:pt x="202" y="243"/>
                </a:lnTo>
                <a:lnTo>
                  <a:pt x="213" y="240"/>
                </a:lnTo>
                <a:lnTo>
                  <a:pt x="226" y="240"/>
                </a:lnTo>
                <a:lnTo>
                  <a:pt x="236" y="240"/>
                </a:lnTo>
                <a:lnTo>
                  <a:pt x="247" y="242"/>
                </a:lnTo>
                <a:lnTo>
                  <a:pt x="256" y="245"/>
                </a:lnTo>
                <a:lnTo>
                  <a:pt x="264" y="250"/>
                </a:lnTo>
                <a:lnTo>
                  <a:pt x="271" y="255"/>
                </a:lnTo>
                <a:lnTo>
                  <a:pt x="276" y="261"/>
                </a:lnTo>
                <a:lnTo>
                  <a:pt x="281" y="268"/>
                </a:lnTo>
                <a:lnTo>
                  <a:pt x="286" y="275"/>
                </a:lnTo>
                <a:lnTo>
                  <a:pt x="289" y="283"/>
                </a:lnTo>
                <a:lnTo>
                  <a:pt x="292" y="290"/>
                </a:lnTo>
                <a:lnTo>
                  <a:pt x="294" y="299"/>
                </a:lnTo>
                <a:lnTo>
                  <a:pt x="296" y="306"/>
                </a:lnTo>
                <a:lnTo>
                  <a:pt x="297" y="322"/>
                </a:lnTo>
                <a:lnTo>
                  <a:pt x="298" y="337"/>
                </a:lnTo>
                <a:lnTo>
                  <a:pt x="298" y="713"/>
                </a:lnTo>
                <a:lnTo>
                  <a:pt x="298" y="725"/>
                </a:lnTo>
                <a:lnTo>
                  <a:pt x="296" y="739"/>
                </a:lnTo>
                <a:lnTo>
                  <a:pt x="294" y="753"/>
                </a:lnTo>
                <a:lnTo>
                  <a:pt x="292" y="766"/>
                </a:lnTo>
                <a:lnTo>
                  <a:pt x="288" y="780"/>
                </a:lnTo>
                <a:lnTo>
                  <a:pt x="282" y="793"/>
                </a:lnTo>
                <a:lnTo>
                  <a:pt x="277" y="805"/>
                </a:lnTo>
                <a:lnTo>
                  <a:pt x="270" y="816"/>
                </a:lnTo>
                <a:lnTo>
                  <a:pt x="261" y="827"/>
                </a:lnTo>
                <a:lnTo>
                  <a:pt x="252" y="837"/>
                </a:lnTo>
                <a:lnTo>
                  <a:pt x="242" y="845"/>
                </a:lnTo>
                <a:lnTo>
                  <a:pt x="230" y="853"/>
                </a:lnTo>
                <a:lnTo>
                  <a:pt x="216" y="859"/>
                </a:lnTo>
                <a:lnTo>
                  <a:pt x="202" y="863"/>
                </a:lnTo>
                <a:lnTo>
                  <a:pt x="186" y="866"/>
                </a:lnTo>
                <a:lnTo>
                  <a:pt x="169" y="867"/>
                </a:lnTo>
                <a:lnTo>
                  <a:pt x="154" y="867"/>
                </a:lnTo>
                <a:lnTo>
                  <a:pt x="140" y="864"/>
                </a:lnTo>
                <a:lnTo>
                  <a:pt x="126" y="860"/>
                </a:lnTo>
                <a:lnTo>
                  <a:pt x="113" y="855"/>
                </a:lnTo>
                <a:lnTo>
                  <a:pt x="101" y="849"/>
                </a:lnTo>
                <a:lnTo>
                  <a:pt x="90" y="842"/>
                </a:lnTo>
                <a:lnTo>
                  <a:pt x="79" y="833"/>
                </a:lnTo>
                <a:lnTo>
                  <a:pt x="68" y="823"/>
                </a:lnTo>
                <a:lnTo>
                  <a:pt x="60" y="812"/>
                </a:lnTo>
                <a:lnTo>
                  <a:pt x="52" y="800"/>
                </a:lnTo>
                <a:lnTo>
                  <a:pt x="46" y="787"/>
                </a:lnTo>
                <a:lnTo>
                  <a:pt x="40" y="775"/>
                </a:lnTo>
                <a:lnTo>
                  <a:pt x="35" y="760"/>
                </a:lnTo>
                <a:lnTo>
                  <a:pt x="32" y="745"/>
                </a:lnTo>
                <a:lnTo>
                  <a:pt x="30" y="729"/>
                </a:lnTo>
                <a:lnTo>
                  <a:pt x="29" y="713"/>
                </a:lnTo>
                <a:lnTo>
                  <a:pt x="29" y="241"/>
                </a:lnTo>
                <a:lnTo>
                  <a:pt x="30" y="220"/>
                </a:lnTo>
                <a:lnTo>
                  <a:pt x="33" y="197"/>
                </a:lnTo>
                <a:lnTo>
                  <a:pt x="37" y="177"/>
                </a:lnTo>
                <a:lnTo>
                  <a:pt x="44" y="158"/>
                </a:lnTo>
                <a:lnTo>
                  <a:pt x="52" y="139"/>
                </a:lnTo>
                <a:lnTo>
                  <a:pt x="62" y="121"/>
                </a:lnTo>
                <a:lnTo>
                  <a:pt x="73" y="105"/>
                </a:lnTo>
                <a:lnTo>
                  <a:pt x="86" y="90"/>
                </a:lnTo>
                <a:lnTo>
                  <a:pt x="99" y="77"/>
                </a:lnTo>
                <a:lnTo>
                  <a:pt x="114" y="66"/>
                </a:lnTo>
                <a:lnTo>
                  <a:pt x="130" y="55"/>
                </a:lnTo>
                <a:lnTo>
                  <a:pt x="148" y="46"/>
                </a:lnTo>
                <a:lnTo>
                  <a:pt x="166" y="39"/>
                </a:lnTo>
                <a:lnTo>
                  <a:pt x="185" y="35"/>
                </a:lnTo>
                <a:lnTo>
                  <a:pt x="205" y="31"/>
                </a:lnTo>
                <a:lnTo>
                  <a:pt x="226" y="30"/>
                </a:lnTo>
                <a:lnTo>
                  <a:pt x="246" y="31"/>
                </a:lnTo>
                <a:lnTo>
                  <a:pt x="266" y="35"/>
                </a:lnTo>
                <a:lnTo>
                  <a:pt x="285" y="39"/>
                </a:lnTo>
                <a:lnTo>
                  <a:pt x="303" y="46"/>
                </a:lnTo>
                <a:lnTo>
                  <a:pt x="320" y="55"/>
                </a:lnTo>
                <a:lnTo>
                  <a:pt x="336" y="65"/>
                </a:lnTo>
                <a:lnTo>
                  <a:pt x="350" y="76"/>
                </a:lnTo>
                <a:lnTo>
                  <a:pt x="364" y="90"/>
                </a:lnTo>
                <a:lnTo>
                  <a:pt x="375" y="105"/>
                </a:lnTo>
                <a:lnTo>
                  <a:pt x="386" y="121"/>
                </a:lnTo>
                <a:lnTo>
                  <a:pt x="396" y="138"/>
                </a:lnTo>
                <a:lnTo>
                  <a:pt x="403" y="157"/>
                </a:lnTo>
                <a:lnTo>
                  <a:pt x="410" y="177"/>
                </a:lnTo>
                <a:lnTo>
                  <a:pt x="414" y="197"/>
                </a:lnTo>
                <a:lnTo>
                  <a:pt x="417" y="219"/>
                </a:lnTo>
                <a:lnTo>
                  <a:pt x="418" y="241"/>
                </a:lnTo>
                <a:lnTo>
                  <a:pt x="418" y="580"/>
                </a:lnTo>
                <a:lnTo>
                  <a:pt x="418" y="583"/>
                </a:lnTo>
                <a:lnTo>
                  <a:pt x="419" y="586"/>
                </a:lnTo>
                <a:lnTo>
                  <a:pt x="420" y="589"/>
                </a:lnTo>
                <a:lnTo>
                  <a:pt x="422" y="591"/>
                </a:lnTo>
                <a:lnTo>
                  <a:pt x="425" y="593"/>
                </a:lnTo>
                <a:lnTo>
                  <a:pt x="427" y="594"/>
                </a:lnTo>
                <a:lnTo>
                  <a:pt x="430" y="595"/>
                </a:lnTo>
                <a:lnTo>
                  <a:pt x="433" y="595"/>
                </a:lnTo>
                <a:lnTo>
                  <a:pt x="436" y="595"/>
                </a:lnTo>
                <a:lnTo>
                  <a:pt x="439" y="594"/>
                </a:lnTo>
                <a:lnTo>
                  <a:pt x="442" y="593"/>
                </a:lnTo>
                <a:lnTo>
                  <a:pt x="444" y="591"/>
                </a:lnTo>
                <a:lnTo>
                  <a:pt x="445" y="589"/>
                </a:lnTo>
                <a:lnTo>
                  <a:pt x="447" y="586"/>
                </a:lnTo>
                <a:lnTo>
                  <a:pt x="447" y="583"/>
                </a:lnTo>
                <a:lnTo>
                  <a:pt x="448" y="580"/>
                </a:lnTo>
                <a:lnTo>
                  <a:pt x="448" y="241"/>
                </a:lnTo>
                <a:lnTo>
                  <a:pt x="447" y="228"/>
                </a:lnTo>
                <a:lnTo>
                  <a:pt x="447" y="215"/>
                </a:lnTo>
                <a:lnTo>
                  <a:pt x="445" y="204"/>
                </a:lnTo>
                <a:lnTo>
                  <a:pt x="444" y="191"/>
                </a:lnTo>
                <a:lnTo>
                  <a:pt x="441" y="179"/>
                </a:lnTo>
                <a:lnTo>
                  <a:pt x="439" y="167"/>
                </a:lnTo>
                <a:lnTo>
                  <a:pt x="435" y="156"/>
                </a:lnTo>
                <a:lnTo>
                  <a:pt x="431" y="145"/>
                </a:lnTo>
                <a:lnTo>
                  <a:pt x="427" y="134"/>
                </a:lnTo>
                <a:lnTo>
                  <a:pt x="422" y="123"/>
                </a:lnTo>
                <a:lnTo>
                  <a:pt x="417" y="114"/>
                </a:lnTo>
                <a:lnTo>
                  <a:pt x="412" y="104"/>
                </a:lnTo>
                <a:lnTo>
                  <a:pt x="405" y="95"/>
                </a:lnTo>
                <a:lnTo>
                  <a:pt x="399" y="85"/>
                </a:lnTo>
                <a:lnTo>
                  <a:pt x="393" y="76"/>
                </a:lnTo>
                <a:lnTo>
                  <a:pt x="385" y="69"/>
                </a:lnTo>
                <a:lnTo>
                  <a:pt x="378" y="60"/>
                </a:lnTo>
                <a:lnTo>
                  <a:pt x="369" y="53"/>
                </a:lnTo>
                <a:lnTo>
                  <a:pt x="362" y="46"/>
                </a:lnTo>
                <a:lnTo>
                  <a:pt x="353" y="40"/>
                </a:lnTo>
                <a:lnTo>
                  <a:pt x="343" y="34"/>
                </a:lnTo>
                <a:lnTo>
                  <a:pt x="334" y="28"/>
                </a:lnTo>
                <a:lnTo>
                  <a:pt x="324" y="23"/>
                </a:lnTo>
                <a:lnTo>
                  <a:pt x="314" y="19"/>
                </a:lnTo>
                <a:lnTo>
                  <a:pt x="305" y="14"/>
                </a:lnTo>
                <a:lnTo>
                  <a:pt x="294" y="11"/>
                </a:lnTo>
                <a:lnTo>
                  <a:pt x="283" y="8"/>
                </a:lnTo>
                <a:lnTo>
                  <a:pt x="272" y="5"/>
                </a:lnTo>
                <a:lnTo>
                  <a:pt x="261" y="3"/>
                </a:lnTo>
                <a:lnTo>
                  <a:pt x="249" y="2"/>
                </a:lnTo>
                <a:lnTo>
                  <a:pt x="237" y="0"/>
                </a:lnTo>
                <a:lnTo>
                  <a:pt x="226" y="0"/>
                </a:lnTo>
                <a:close/>
              </a:path>
            </a:pathLst>
          </a:custGeom>
          <a:solidFill>
            <a:srgbClr val="33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C3C05D7-3726-4362-BF46-5AB41AEAD83A}"/>
              </a:ext>
            </a:extLst>
          </p:cNvPr>
          <p:cNvSpPr txBox="1"/>
          <p:nvPr/>
        </p:nvSpPr>
        <p:spPr>
          <a:xfrm>
            <a:off x="662285" y="4747058"/>
            <a:ext cx="167271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</a:rPr>
              <a:t>amet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consectetur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adipiscing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elit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sed</a:t>
            </a:r>
            <a:r>
              <a:rPr lang="en-US" sz="1400" dirty="0">
                <a:solidFill>
                  <a:schemeClr val="tx2"/>
                </a:solidFill>
              </a:rPr>
              <a:t> do </a:t>
            </a:r>
            <a:r>
              <a:rPr lang="en-US" sz="1400" dirty="0" err="1">
                <a:solidFill>
                  <a:schemeClr val="tx2"/>
                </a:solidFill>
              </a:rPr>
              <a:t>eiusmod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tempor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incididunt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labore</a:t>
            </a:r>
            <a:r>
              <a:rPr lang="en-US" sz="1400" dirty="0">
                <a:solidFill>
                  <a:schemeClr val="tx2"/>
                </a:solidFill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</a:rPr>
              <a:t>aliqua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AB78291B-B108-4495-8886-D19625B528FB}"/>
              </a:ext>
            </a:extLst>
          </p:cNvPr>
          <p:cNvSpPr/>
          <p:nvPr/>
        </p:nvSpPr>
        <p:spPr>
          <a:xfrm>
            <a:off x="3345432" y="1650622"/>
            <a:ext cx="914400" cy="28662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1" name="Freeform 180">
            <a:extLst>
              <a:ext uri="{FF2B5EF4-FFF2-40B4-BE49-F238E27FC236}">
                <a16:creationId xmlns:a16="http://schemas.microsoft.com/office/drawing/2014/main" xmlns="" id="{EC2ACD48-A26B-4C32-A57E-DB29237E2C22}"/>
              </a:ext>
            </a:extLst>
          </p:cNvPr>
          <p:cNvSpPr>
            <a:spLocks/>
          </p:cNvSpPr>
          <p:nvPr/>
        </p:nvSpPr>
        <p:spPr bwMode="auto">
          <a:xfrm>
            <a:off x="3668917" y="1313580"/>
            <a:ext cx="256808" cy="510763"/>
          </a:xfrm>
          <a:custGeom>
            <a:avLst/>
            <a:gdLst>
              <a:gd name="T0" fmla="*/ 179 w 448"/>
              <a:gd name="T1" fmla="*/ 5 h 897"/>
              <a:gd name="T2" fmla="*/ 126 w 448"/>
              <a:gd name="T3" fmla="*/ 23 h 897"/>
              <a:gd name="T4" fmla="*/ 80 w 448"/>
              <a:gd name="T5" fmla="*/ 54 h 897"/>
              <a:gd name="T6" fmla="*/ 43 w 448"/>
              <a:gd name="T7" fmla="*/ 96 h 897"/>
              <a:gd name="T8" fmla="*/ 17 w 448"/>
              <a:gd name="T9" fmla="*/ 146 h 897"/>
              <a:gd name="T10" fmla="*/ 2 w 448"/>
              <a:gd name="T11" fmla="*/ 204 h 897"/>
              <a:gd name="T12" fmla="*/ 0 w 448"/>
              <a:gd name="T13" fmla="*/ 732 h 897"/>
              <a:gd name="T14" fmla="*/ 27 w 448"/>
              <a:gd name="T15" fmla="*/ 817 h 897"/>
              <a:gd name="T16" fmla="*/ 87 w 448"/>
              <a:gd name="T17" fmla="*/ 875 h 897"/>
              <a:gd name="T18" fmla="*/ 169 w 448"/>
              <a:gd name="T19" fmla="*/ 897 h 897"/>
              <a:gd name="T20" fmla="*/ 248 w 448"/>
              <a:gd name="T21" fmla="*/ 876 h 897"/>
              <a:gd name="T22" fmla="*/ 303 w 448"/>
              <a:gd name="T23" fmla="*/ 820 h 897"/>
              <a:gd name="T24" fmla="*/ 327 w 448"/>
              <a:gd name="T25" fmla="*/ 733 h 897"/>
              <a:gd name="T26" fmla="*/ 324 w 448"/>
              <a:gd name="T27" fmla="*/ 296 h 897"/>
              <a:gd name="T28" fmla="*/ 301 w 448"/>
              <a:gd name="T29" fmla="*/ 243 h 897"/>
              <a:gd name="T30" fmla="*/ 259 w 448"/>
              <a:gd name="T31" fmla="*/ 214 h 897"/>
              <a:gd name="T32" fmla="*/ 202 w 448"/>
              <a:gd name="T33" fmla="*/ 212 h 897"/>
              <a:gd name="T34" fmla="*/ 155 w 448"/>
              <a:gd name="T35" fmla="*/ 237 h 897"/>
              <a:gd name="T36" fmla="*/ 126 w 448"/>
              <a:gd name="T37" fmla="*/ 285 h 897"/>
              <a:gd name="T38" fmla="*/ 119 w 448"/>
              <a:gd name="T39" fmla="*/ 637 h 897"/>
              <a:gd name="T40" fmla="*/ 125 w 448"/>
              <a:gd name="T41" fmla="*/ 650 h 897"/>
              <a:gd name="T42" fmla="*/ 140 w 448"/>
              <a:gd name="T43" fmla="*/ 651 h 897"/>
              <a:gd name="T44" fmla="*/ 149 w 448"/>
              <a:gd name="T45" fmla="*/ 640 h 897"/>
              <a:gd name="T46" fmla="*/ 152 w 448"/>
              <a:gd name="T47" fmla="*/ 304 h 897"/>
              <a:gd name="T48" fmla="*/ 170 w 448"/>
              <a:gd name="T49" fmla="*/ 265 h 897"/>
              <a:gd name="T50" fmla="*/ 213 w 448"/>
              <a:gd name="T51" fmla="*/ 240 h 897"/>
              <a:gd name="T52" fmla="*/ 264 w 448"/>
              <a:gd name="T53" fmla="*/ 250 h 897"/>
              <a:gd name="T54" fmla="*/ 289 w 448"/>
              <a:gd name="T55" fmla="*/ 283 h 897"/>
              <a:gd name="T56" fmla="*/ 298 w 448"/>
              <a:gd name="T57" fmla="*/ 337 h 897"/>
              <a:gd name="T58" fmla="*/ 292 w 448"/>
              <a:gd name="T59" fmla="*/ 766 h 897"/>
              <a:gd name="T60" fmla="*/ 261 w 448"/>
              <a:gd name="T61" fmla="*/ 827 h 897"/>
              <a:gd name="T62" fmla="*/ 202 w 448"/>
              <a:gd name="T63" fmla="*/ 863 h 897"/>
              <a:gd name="T64" fmla="*/ 126 w 448"/>
              <a:gd name="T65" fmla="*/ 860 h 897"/>
              <a:gd name="T66" fmla="*/ 68 w 448"/>
              <a:gd name="T67" fmla="*/ 823 h 897"/>
              <a:gd name="T68" fmla="*/ 35 w 448"/>
              <a:gd name="T69" fmla="*/ 760 h 897"/>
              <a:gd name="T70" fmla="*/ 30 w 448"/>
              <a:gd name="T71" fmla="*/ 220 h 897"/>
              <a:gd name="T72" fmla="*/ 62 w 448"/>
              <a:gd name="T73" fmla="*/ 121 h 897"/>
              <a:gd name="T74" fmla="*/ 130 w 448"/>
              <a:gd name="T75" fmla="*/ 55 h 897"/>
              <a:gd name="T76" fmla="*/ 226 w 448"/>
              <a:gd name="T77" fmla="*/ 30 h 897"/>
              <a:gd name="T78" fmla="*/ 320 w 448"/>
              <a:gd name="T79" fmla="*/ 55 h 897"/>
              <a:gd name="T80" fmla="*/ 386 w 448"/>
              <a:gd name="T81" fmla="*/ 121 h 897"/>
              <a:gd name="T82" fmla="*/ 417 w 448"/>
              <a:gd name="T83" fmla="*/ 219 h 897"/>
              <a:gd name="T84" fmla="*/ 420 w 448"/>
              <a:gd name="T85" fmla="*/ 589 h 897"/>
              <a:gd name="T86" fmla="*/ 433 w 448"/>
              <a:gd name="T87" fmla="*/ 595 h 897"/>
              <a:gd name="T88" fmla="*/ 445 w 448"/>
              <a:gd name="T89" fmla="*/ 589 h 897"/>
              <a:gd name="T90" fmla="*/ 447 w 448"/>
              <a:gd name="T91" fmla="*/ 228 h 897"/>
              <a:gd name="T92" fmla="*/ 439 w 448"/>
              <a:gd name="T93" fmla="*/ 167 h 897"/>
              <a:gd name="T94" fmla="*/ 417 w 448"/>
              <a:gd name="T95" fmla="*/ 114 h 897"/>
              <a:gd name="T96" fmla="*/ 385 w 448"/>
              <a:gd name="T97" fmla="*/ 69 h 897"/>
              <a:gd name="T98" fmla="*/ 343 w 448"/>
              <a:gd name="T99" fmla="*/ 34 h 897"/>
              <a:gd name="T100" fmla="*/ 294 w 448"/>
              <a:gd name="T101" fmla="*/ 11 h 897"/>
              <a:gd name="T102" fmla="*/ 237 w 448"/>
              <a:gd name="T103" fmla="*/ 0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48" h="897">
                <a:moveTo>
                  <a:pt x="226" y="0"/>
                </a:moveTo>
                <a:lnTo>
                  <a:pt x="214" y="0"/>
                </a:lnTo>
                <a:lnTo>
                  <a:pt x="202" y="2"/>
                </a:lnTo>
                <a:lnTo>
                  <a:pt x="190" y="3"/>
                </a:lnTo>
                <a:lnTo>
                  <a:pt x="179" y="5"/>
                </a:lnTo>
                <a:lnTo>
                  <a:pt x="168" y="8"/>
                </a:lnTo>
                <a:lnTo>
                  <a:pt x="157" y="11"/>
                </a:lnTo>
                <a:lnTo>
                  <a:pt x="147" y="14"/>
                </a:lnTo>
                <a:lnTo>
                  <a:pt x="136" y="19"/>
                </a:lnTo>
                <a:lnTo>
                  <a:pt x="126" y="23"/>
                </a:lnTo>
                <a:lnTo>
                  <a:pt x="115" y="28"/>
                </a:lnTo>
                <a:lnTo>
                  <a:pt x="107" y="35"/>
                </a:lnTo>
                <a:lnTo>
                  <a:pt x="97" y="40"/>
                </a:lnTo>
                <a:lnTo>
                  <a:pt x="89" y="48"/>
                </a:lnTo>
                <a:lnTo>
                  <a:pt x="80" y="54"/>
                </a:lnTo>
                <a:lnTo>
                  <a:pt x="72" y="61"/>
                </a:lnTo>
                <a:lnTo>
                  <a:pt x="64" y="69"/>
                </a:lnTo>
                <a:lnTo>
                  <a:pt x="57" y="77"/>
                </a:lnTo>
                <a:lnTo>
                  <a:pt x="50" y="86"/>
                </a:lnTo>
                <a:lnTo>
                  <a:pt x="43" y="96"/>
                </a:lnTo>
                <a:lnTo>
                  <a:pt x="37" y="105"/>
                </a:lnTo>
                <a:lnTo>
                  <a:pt x="31" y="115"/>
                </a:lnTo>
                <a:lnTo>
                  <a:pt x="26" y="125"/>
                </a:lnTo>
                <a:lnTo>
                  <a:pt x="21" y="135"/>
                </a:lnTo>
                <a:lnTo>
                  <a:pt x="17" y="146"/>
                </a:lnTo>
                <a:lnTo>
                  <a:pt x="13" y="157"/>
                </a:lnTo>
                <a:lnTo>
                  <a:pt x="10" y="168"/>
                </a:lnTo>
                <a:lnTo>
                  <a:pt x="6" y="180"/>
                </a:lnTo>
                <a:lnTo>
                  <a:pt x="4" y="192"/>
                </a:lnTo>
                <a:lnTo>
                  <a:pt x="2" y="204"/>
                </a:lnTo>
                <a:lnTo>
                  <a:pt x="1" y="216"/>
                </a:lnTo>
                <a:lnTo>
                  <a:pt x="0" y="228"/>
                </a:lnTo>
                <a:lnTo>
                  <a:pt x="0" y="241"/>
                </a:lnTo>
                <a:lnTo>
                  <a:pt x="0" y="713"/>
                </a:lnTo>
                <a:lnTo>
                  <a:pt x="0" y="732"/>
                </a:lnTo>
                <a:lnTo>
                  <a:pt x="3" y="751"/>
                </a:lnTo>
                <a:lnTo>
                  <a:pt x="6" y="769"/>
                </a:lnTo>
                <a:lnTo>
                  <a:pt x="12" y="786"/>
                </a:lnTo>
                <a:lnTo>
                  <a:pt x="19" y="802"/>
                </a:lnTo>
                <a:lnTo>
                  <a:pt x="27" y="817"/>
                </a:lnTo>
                <a:lnTo>
                  <a:pt x="36" y="831"/>
                </a:lnTo>
                <a:lnTo>
                  <a:pt x="47" y="844"/>
                </a:lnTo>
                <a:lnTo>
                  <a:pt x="59" y="856"/>
                </a:lnTo>
                <a:lnTo>
                  <a:pt x="73" y="867"/>
                </a:lnTo>
                <a:lnTo>
                  <a:pt x="87" y="875"/>
                </a:lnTo>
                <a:lnTo>
                  <a:pt x="102" y="883"/>
                </a:lnTo>
                <a:lnTo>
                  <a:pt x="117" y="889"/>
                </a:lnTo>
                <a:lnTo>
                  <a:pt x="134" y="893"/>
                </a:lnTo>
                <a:lnTo>
                  <a:pt x="151" y="895"/>
                </a:lnTo>
                <a:lnTo>
                  <a:pt x="169" y="897"/>
                </a:lnTo>
                <a:lnTo>
                  <a:pt x="186" y="895"/>
                </a:lnTo>
                <a:lnTo>
                  <a:pt x="203" y="893"/>
                </a:lnTo>
                <a:lnTo>
                  <a:pt x="219" y="889"/>
                </a:lnTo>
                <a:lnTo>
                  <a:pt x="234" y="884"/>
                </a:lnTo>
                <a:lnTo>
                  <a:pt x="248" y="876"/>
                </a:lnTo>
                <a:lnTo>
                  <a:pt x="261" y="868"/>
                </a:lnTo>
                <a:lnTo>
                  <a:pt x="274" y="857"/>
                </a:lnTo>
                <a:lnTo>
                  <a:pt x="285" y="846"/>
                </a:lnTo>
                <a:lnTo>
                  <a:pt x="294" y="833"/>
                </a:lnTo>
                <a:lnTo>
                  <a:pt x="303" y="820"/>
                </a:lnTo>
                <a:lnTo>
                  <a:pt x="310" y="804"/>
                </a:lnTo>
                <a:lnTo>
                  <a:pt x="317" y="787"/>
                </a:lnTo>
                <a:lnTo>
                  <a:pt x="322" y="770"/>
                </a:lnTo>
                <a:lnTo>
                  <a:pt x="325" y="752"/>
                </a:lnTo>
                <a:lnTo>
                  <a:pt x="327" y="733"/>
                </a:lnTo>
                <a:lnTo>
                  <a:pt x="328" y="713"/>
                </a:lnTo>
                <a:lnTo>
                  <a:pt x="328" y="337"/>
                </a:lnTo>
                <a:lnTo>
                  <a:pt x="327" y="322"/>
                </a:lnTo>
                <a:lnTo>
                  <a:pt x="326" y="310"/>
                </a:lnTo>
                <a:lnTo>
                  <a:pt x="324" y="296"/>
                </a:lnTo>
                <a:lnTo>
                  <a:pt x="321" y="284"/>
                </a:lnTo>
                <a:lnTo>
                  <a:pt x="318" y="272"/>
                </a:lnTo>
                <a:lnTo>
                  <a:pt x="312" y="261"/>
                </a:lnTo>
                <a:lnTo>
                  <a:pt x="307" y="252"/>
                </a:lnTo>
                <a:lnTo>
                  <a:pt x="301" y="243"/>
                </a:lnTo>
                <a:lnTo>
                  <a:pt x="294" y="236"/>
                </a:lnTo>
                <a:lnTo>
                  <a:pt x="287" y="229"/>
                </a:lnTo>
                <a:lnTo>
                  <a:pt x="278" y="223"/>
                </a:lnTo>
                <a:lnTo>
                  <a:pt x="268" y="219"/>
                </a:lnTo>
                <a:lnTo>
                  <a:pt x="259" y="214"/>
                </a:lnTo>
                <a:lnTo>
                  <a:pt x="248" y="212"/>
                </a:lnTo>
                <a:lnTo>
                  <a:pt x="237" y="210"/>
                </a:lnTo>
                <a:lnTo>
                  <a:pt x="226" y="210"/>
                </a:lnTo>
                <a:lnTo>
                  <a:pt x="214" y="210"/>
                </a:lnTo>
                <a:lnTo>
                  <a:pt x="202" y="212"/>
                </a:lnTo>
                <a:lnTo>
                  <a:pt x="191" y="214"/>
                </a:lnTo>
                <a:lnTo>
                  <a:pt x="182" y="219"/>
                </a:lnTo>
                <a:lnTo>
                  <a:pt x="172" y="224"/>
                </a:lnTo>
                <a:lnTo>
                  <a:pt x="164" y="229"/>
                </a:lnTo>
                <a:lnTo>
                  <a:pt x="155" y="237"/>
                </a:lnTo>
                <a:lnTo>
                  <a:pt x="148" y="244"/>
                </a:lnTo>
                <a:lnTo>
                  <a:pt x="141" y="253"/>
                </a:lnTo>
                <a:lnTo>
                  <a:pt x="136" y="262"/>
                </a:lnTo>
                <a:lnTo>
                  <a:pt x="130" y="273"/>
                </a:lnTo>
                <a:lnTo>
                  <a:pt x="126" y="285"/>
                </a:lnTo>
                <a:lnTo>
                  <a:pt x="123" y="297"/>
                </a:lnTo>
                <a:lnTo>
                  <a:pt x="121" y="310"/>
                </a:lnTo>
                <a:lnTo>
                  <a:pt x="120" y="323"/>
                </a:lnTo>
                <a:lnTo>
                  <a:pt x="119" y="337"/>
                </a:lnTo>
                <a:lnTo>
                  <a:pt x="119" y="637"/>
                </a:lnTo>
                <a:lnTo>
                  <a:pt x="120" y="640"/>
                </a:lnTo>
                <a:lnTo>
                  <a:pt x="120" y="643"/>
                </a:lnTo>
                <a:lnTo>
                  <a:pt x="122" y="645"/>
                </a:lnTo>
                <a:lnTo>
                  <a:pt x="123" y="647"/>
                </a:lnTo>
                <a:lnTo>
                  <a:pt x="125" y="650"/>
                </a:lnTo>
                <a:lnTo>
                  <a:pt x="128" y="651"/>
                </a:lnTo>
                <a:lnTo>
                  <a:pt x="130" y="652"/>
                </a:lnTo>
                <a:lnTo>
                  <a:pt x="134" y="652"/>
                </a:lnTo>
                <a:lnTo>
                  <a:pt x="137" y="652"/>
                </a:lnTo>
                <a:lnTo>
                  <a:pt x="140" y="651"/>
                </a:lnTo>
                <a:lnTo>
                  <a:pt x="142" y="650"/>
                </a:lnTo>
                <a:lnTo>
                  <a:pt x="144" y="647"/>
                </a:lnTo>
                <a:lnTo>
                  <a:pt x="147" y="645"/>
                </a:lnTo>
                <a:lnTo>
                  <a:pt x="148" y="643"/>
                </a:lnTo>
                <a:lnTo>
                  <a:pt x="149" y="640"/>
                </a:lnTo>
                <a:lnTo>
                  <a:pt x="149" y="637"/>
                </a:lnTo>
                <a:lnTo>
                  <a:pt x="149" y="337"/>
                </a:lnTo>
                <a:lnTo>
                  <a:pt x="150" y="327"/>
                </a:lnTo>
                <a:lnTo>
                  <a:pt x="151" y="313"/>
                </a:lnTo>
                <a:lnTo>
                  <a:pt x="152" y="304"/>
                </a:lnTo>
                <a:lnTo>
                  <a:pt x="154" y="297"/>
                </a:lnTo>
                <a:lnTo>
                  <a:pt x="157" y="288"/>
                </a:lnTo>
                <a:lnTo>
                  <a:pt x="160" y="280"/>
                </a:lnTo>
                <a:lnTo>
                  <a:pt x="165" y="272"/>
                </a:lnTo>
                <a:lnTo>
                  <a:pt x="170" y="265"/>
                </a:lnTo>
                <a:lnTo>
                  <a:pt x="176" y="257"/>
                </a:lnTo>
                <a:lnTo>
                  <a:pt x="184" y="252"/>
                </a:lnTo>
                <a:lnTo>
                  <a:pt x="193" y="246"/>
                </a:lnTo>
                <a:lnTo>
                  <a:pt x="202" y="243"/>
                </a:lnTo>
                <a:lnTo>
                  <a:pt x="213" y="240"/>
                </a:lnTo>
                <a:lnTo>
                  <a:pt x="226" y="240"/>
                </a:lnTo>
                <a:lnTo>
                  <a:pt x="236" y="240"/>
                </a:lnTo>
                <a:lnTo>
                  <a:pt x="247" y="242"/>
                </a:lnTo>
                <a:lnTo>
                  <a:pt x="256" y="245"/>
                </a:lnTo>
                <a:lnTo>
                  <a:pt x="264" y="250"/>
                </a:lnTo>
                <a:lnTo>
                  <a:pt x="271" y="255"/>
                </a:lnTo>
                <a:lnTo>
                  <a:pt x="276" y="261"/>
                </a:lnTo>
                <a:lnTo>
                  <a:pt x="281" y="268"/>
                </a:lnTo>
                <a:lnTo>
                  <a:pt x="286" y="275"/>
                </a:lnTo>
                <a:lnTo>
                  <a:pt x="289" y="283"/>
                </a:lnTo>
                <a:lnTo>
                  <a:pt x="292" y="290"/>
                </a:lnTo>
                <a:lnTo>
                  <a:pt x="294" y="299"/>
                </a:lnTo>
                <a:lnTo>
                  <a:pt x="296" y="306"/>
                </a:lnTo>
                <a:lnTo>
                  <a:pt x="297" y="322"/>
                </a:lnTo>
                <a:lnTo>
                  <a:pt x="298" y="337"/>
                </a:lnTo>
                <a:lnTo>
                  <a:pt x="298" y="713"/>
                </a:lnTo>
                <a:lnTo>
                  <a:pt x="298" y="725"/>
                </a:lnTo>
                <a:lnTo>
                  <a:pt x="296" y="739"/>
                </a:lnTo>
                <a:lnTo>
                  <a:pt x="294" y="753"/>
                </a:lnTo>
                <a:lnTo>
                  <a:pt x="292" y="766"/>
                </a:lnTo>
                <a:lnTo>
                  <a:pt x="288" y="780"/>
                </a:lnTo>
                <a:lnTo>
                  <a:pt x="282" y="793"/>
                </a:lnTo>
                <a:lnTo>
                  <a:pt x="277" y="805"/>
                </a:lnTo>
                <a:lnTo>
                  <a:pt x="270" y="816"/>
                </a:lnTo>
                <a:lnTo>
                  <a:pt x="261" y="827"/>
                </a:lnTo>
                <a:lnTo>
                  <a:pt x="252" y="837"/>
                </a:lnTo>
                <a:lnTo>
                  <a:pt x="242" y="845"/>
                </a:lnTo>
                <a:lnTo>
                  <a:pt x="230" y="853"/>
                </a:lnTo>
                <a:lnTo>
                  <a:pt x="216" y="859"/>
                </a:lnTo>
                <a:lnTo>
                  <a:pt x="202" y="863"/>
                </a:lnTo>
                <a:lnTo>
                  <a:pt x="186" y="866"/>
                </a:lnTo>
                <a:lnTo>
                  <a:pt x="169" y="867"/>
                </a:lnTo>
                <a:lnTo>
                  <a:pt x="154" y="867"/>
                </a:lnTo>
                <a:lnTo>
                  <a:pt x="140" y="864"/>
                </a:lnTo>
                <a:lnTo>
                  <a:pt x="126" y="860"/>
                </a:lnTo>
                <a:lnTo>
                  <a:pt x="113" y="855"/>
                </a:lnTo>
                <a:lnTo>
                  <a:pt x="101" y="849"/>
                </a:lnTo>
                <a:lnTo>
                  <a:pt x="90" y="842"/>
                </a:lnTo>
                <a:lnTo>
                  <a:pt x="79" y="833"/>
                </a:lnTo>
                <a:lnTo>
                  <a:pt x="68" y="823"/>
                </a:lnTo>
                <a:lnTo>
                  <a:pt x="60" y="812"/>
                </a:lnTo>
                <a:lnTo>
                  <a:pt x="52" y="800"/>
                </a:lnTo>
                <a:lnTo>
                  <a:pt x="46" y="787"/>
                </a:lnTo>
                <a:lnTo>
                  <a:pt x="40" y="775"/>
                </a:lnTo>
                <a:lnTo>
                  <a:pt x="35" y="760"/>
                </a:lnTo>
                <a:lnTo>
                  <a:pt x="32" y="745"/>
                </a:lnTo>
                <a:lnTo>
                  <a:pt x="30" y="729"/>
                </a:lnTo>
                <a:lnTo>
                  <a:pt x="29" y="713"/>
                </a:lnTo>
                <a:lnTo>
                  <a:pt x="29" y="241"/>
                </a:lnTo>
                <a:lnTo>
                  <a:pt x="30" y="220"/>
                </a:lnTo>
                <a:lnTo>
                  <a:pt x="33" y="197"/>
                </a:lnTo>
                <a:lnTo>
                  <a:pt x="37" y="177"/>
                </a:lnTo>
                <a:lnTo>
                  <a:pt x="44" y="158"/>
                </a:lnTo>
                <a:lnTo>
                  <a:pt x="52" y="139"/>
                </a:lnTo>
                <a:lnTo>
                  <a:pt x="62" y="121"/>
                </a:lnTo>
                <a:lnTo>
                  <a:pt x="73" y="105"/>
                </a:lnTo>
                <a:lnTo>
                  <a:pt x="86" y="90"/>
                </a:lnTo>
                <a:lnTo>
                  <a:pt x="99" y="77"/>
                </a:lnTo>
                <a:lnTo>
                  <a:pt x="114" y="66"/>
                </a:lnTo>
                <a:lnTo>
                  <a:pt x="130" y="55"/>
                </a:lnTo>
                <a:lnTo>
                  <a:pt x="148" y="46"/>
                </a:lnTo>
                <a:lnTo>
                  <a:pt x="166" y="39"/>
                </a:lnTo>
                <a:lnTo>
                  <a:pt x="185" y="35"/>
                </a:lnTo>
                <a:lnTo>
                  <a:pt x="205" y="31"/>
                </a:lnTo>
                <a:lnTo>
                  <a:pt x="226" y="30"/>
                </a:lnTo>
                <a:lnTo>
                  <a:pt x="246" y="31"/>
                </a:lnTo>
                <a:lnTo>
                  <a:pt x="266" y="35"/>
                </a:lnTo>
                <a:lnTo>
                  <a:pt x="285" y="39"/>
                </a:lnTo>
                <a:lnTo>
                  <a:pt x="303" y="46"/>
                </a:lnTo>
                <a:lnTo>
                  <a:pt x="320" y="55"/>
                </a:lnTo>
                <a:lnTo>
                  <a:pt x="336" y="65"/>
                </a:lnTo>
                <a:lnTo>
                  <a:pt x="350" y="76"/>
                </a:lnTo>
                <a:lnTo>
                  <a:pt x="364" y="90"/>
                </a:lnTo>
                <a:lnTo>
                  <a:pt x="375" y="105"/>
                </a:lnTo>
                <a:lnTo>
                  <a:pt x="386" y="121"/>
                </a:lnTo>
                <a:lnTo>
                  <a:pt x="396" y="138"/>
                </a:lnTo>
                <a:lnTo>
                  <a:pt x="403" y="157"/>
                </a:lnTo>
                <a:lnTo>
                  <a:pt x="410" y="177"/>
                </a:lnTo>
                <a:lnTo>
                  <a:pt x="414" y="197"/>
                </a:lnTo>
                <a:lnTo>
                  <a:pt x="417" y="219"/>
                </a:lnTo>
                <a:lnTo>
                  <a:pt x="418" y="241"/>
                </a:lnTo>
                <a:lnTo>
                  <a:pt x="418" y="580"/>
                </a:lnTo>
                <a:lnTo>
                  <a:pt x="418" y="583"/>
                </a:lnTo>
                <a:lnTo>
                  <a:pt x="419" y="586"/>
                </a:lnTo>
                <a:lnTo>
                  <a:pt x="420" y="589"/>
                </a:lnTo>
                <a:lnTo>
                  <a:pt x="422" y="591"/>
                </a:lnTo>
                <a:lnTo>
                  <a:pt x="425" y="593"/>
                </a:lnTo>
                <a:lnTo>
                  <a:pt x="427" y="594"/>
                </a:lnTo>
                <a:lnTo>
                  <a:pt x="430" y="595"/>
                </a:lnTo>
                <a:lnTo>
                  <a:pt x="433" y="595"/>
                </a:lnTo>
                <a:lnTo>
                  <a:pt x="436" y="595"/>
                </a:lnTo>
                <a:lnTo>
                  <a:pt x="439" y="594"/>
                </a:lnTo>
                <a:lnTo>
                  <a:pt x="442" y="593"/>
                </a:lnTo>
                <a:lnTo>
                  <a:pt x="444" y="591"/>
                </a:lnTo>
                <a:lnTo>
                  <a:pt x="445" y="589"/>
                </a:lnTo>
                <a:lnTo>
                  <a:pt x="447" y="586"/>
                </a:lnTo>
                <a:lnTo>
                  <a:pt x="447" y="583"/>
                </a:lnTo>
                <a:lnTo>
                  <a:pt x="448" y="580"/>
                </a:lnTo>
                <a:lnTo>
                  <a:pt x="448" y="241"/>
                </a:lnTo>
                <a:lnTo>
                  <a:pt x="447" y="228"/>
                </a:lnTo>
                <a:lnTo>
                  <a:pt x="447" y="215"/>
                </a:lnTo>
                <a:lnTo>
                  <a:pt x="445" y="204"/>
                </a:lnTo>
                <a:lnTo>
                  <a:pt x="444" y="191"/>
                </a:lnTo>
                <a:lnTo>
                  <a:pt x="441" y="179"/>
                </a:lnTo>
                <a:lnTo>
                  <a:pt x="439" y="167"/>
                </a:lnTo>
                <a:lnTo>
                  <a:pt x="435" y="156"/>
                </a:lnTo>
                <a:lnTo>
                  <a:pt x="431" y="145"/>
                </a:lnTo>
                <a:lnTo>
                  <a:pt x="427" y="134"/>
                </a:lnTo>
                <a:lnTo>
                  <a:pt x="422" y="123"/>
                </a:lnTo>
                <a:lnTo>
                  <a:pt x="417" y="114"/>
                </a:lnTo>
                <a:lnTo>
                  <a:pt x="412" y="104"/>
                </a:lnTo>
                <a:lnTo>
                  <a:pt x="405" y="95"/>
                </a:lnTo>
                <a:lnTo>
                  <a:pt x="399" y="85"/>
                </a:lnTo>
                <a:lnTo>
                  <a:pt x="393" y="76"/>
                </a:lnTo>
                <a:lnTo>
                  <a:pt x="385" y="69"/>
                </a:lnTo>
                <a:lnTo>
                  <a:pt x="378" y="60"/>
                </a:lnTo>
                <a:lnTo>
                  <a:pt x="369" y="53"/>
                </a:lnTo>
                <a:lnTo>
                  <a:pt x="362" y="46"/>
                </a:lnTo>
                <a:lnTo>
                  <a:pt x="353" y="40"/>
                </a:lnTo>
                <a:lnTo>
                  <a:pt x="343" y="34"/>
                </a:lnTo>
                <a:lnTo>
                  <a:pt x="334" y="28"/>
                </a:lnTo>
                <a:lnTo>
                  <a:pt x="324" y="23"/>
                </a:lnTo>
                <a:lnTo>
                  <a:pt x="314" y="19"/>
                </a:lnTo>
                <a:lnTo>
                  <a:pt x="305" y="14"/>
                </a:lnTo>
                <a:lnTo>
                  <a:pt x="294" y="11"/>
                </a:lnTo>
                <a:lnTo>
                  <a:pt x="283" y="8"/>
                </a:lnTo>
                <a:lnTo>
                  <a:pt x="272" y="5"/>
                </a:lnTo>
                <a:lnTo>
                  <a:pt x="261" y="3"/>
                </a:lnTo>
                <a:lnTo>
                  <a:pt x="249" y="2"/>
                </a:lnTo>
                <a:lnTo>
                  <a:pt x="237" y="0"/>
                </a:lnTo>
                <a:lnTo>
                  <a:pt x="226" y="0"/>
                </a:lnTo>
                <a:close/>
              </a:path>
            </a:pathLst>
          </a:custGeom>
          <a:solidFill>
            <a:srgbClr val="33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097831D-9911-4B2D-88C8-AC0B536FD2C5}"/>
              </a:ext>
            </a:extLst>
          </p:cNvPr>
          <p:cNvSpPr txBox="1"/>
          <p:nvPr/>
        </p:nvSpPr>
        <p:spPr>
          <a:xfrm>
            <a:off x="2960965" y="4747058"/>
            <a:ext cx="167271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</a:rPr>
              <a:t>amet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consectetur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adipiscing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elit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sed</a:t>
            </a:r>
            <a:r>
              <a:rPr lang="en-US" sz="1400" dirty="0">
                <a:solidFill>
                  <a:schemeClr val="tx2"/>
                </a:solidFill>
              </a:rPr>
              <a:t> do </a:t>
            </a:r>
            <a:r>
              <a:rPr lang="en-US" sz="1400" dirty="0" err="1">
                <a:solidFill>
                  <a:schemeClr val="tx2"/>
                </a:solidFill>
              </a:rPr>
              <a:t>eiusmod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tempor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incididunt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labore</a:t>
            </a:r>
            <a:r>
              <a:rPr lang="en-US" sz="1400" dirty="0">
                <a:solidFill>
                  <a:schemeClr val="tx2"/>
                </a:solidFill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</a:rPr>
              <a:t>aliqua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4C842FD-7CCD-4F4E-82C8-5F0384F5D504}"/>
              </a:ext>
            </a:extLst>
          </p:cNvPr>
          <p:cNvSpPr/>
          <p:nvPr/>
        </p:nvSpPr>
        <p:spPr>
          <a:xfrm>
            <a:off x="5644112" y="1650622"/>
            <a:ext cx="914400" cy="286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4" name="Freeform 180">
            <a:extLst>
              <a:ext uri="{FF2B5EF4-FFF2-40B4-BE49-F238E27FC236}">
                <a16:creationId xmlns:a16="http://schemas.microsoft.com/office/drawing/2014/main" xmlns="" id="{6FC21C71-78E3-48F4-85D9-F294D73AC2BB}"/>
              </a:ext>
            </a:extLst>
          </p:cNvPr>
          <p:cNvSpPr>
            <a:spLocks/>
          </p:cNvSpPr>
          <p:nvPr/>
        </p:nvSpPr>
        <p:spPr bwMode="auto">
          <a:xfrm>
            <a:off x="5967597" y="1313580"/>
            <a:ext cx="256808" cy="510763"/>
          </a:xfrm>
          <a:custGeom>
            <a:avLst/>
            <a:gdLst>
              <a:gd name="T0" fmla="*/ 179 w 448"/>
              <a:gd name="T1" fmla="*/ 5 h 897"/>
              <a:gd name="T2" fmla="*/ 126 w 448"/>
              <a:gd name="T3" fmla="*/ 23 h 897"/>
              <a:gd name="T4" fmla="*/ 80 w 448"/>
              <a:gd name="T5" fmla="*/ 54 h 897"/>
              <a:gd name="T6" fmla="*/ 43 w 448"/>
              <a:gd name="T7" fmla="*/ 96 h 897"/>
              <a:gd name="T8" fmla="*/ 17 w 448"/>
              <a:gd name="T9" fmla="*/ 146 h 897"/>
              <a:gd name="T10" fmla="*/ 2 w 448"/>
              <a:gd name="T11" fmla="*/ 204 h 897"/>
              <a:gd name="T12" fmla="*/ 0 w 448"/>
              <a:gd name="T13" fmla="*/ 732 h 897"/>
              <a:gd name="T14" fmla="*/ 27 w 448"/>
              <a:gd name="T15" fmla="*/ 817 h 897"/>
              <a:gd name="T16" fmla="*/ 87 w 448"/>
              <a:gd name="T17" fmla="*/ 875 h 897"/>
              <a:gd name="T18" fmla="*/ 169 w 448"/>
              <a:gd name="T19" fmla="*/ 897 h 897"/>
              <a:gd name="T20" fmla="*/ 248 w 448"/>
              <a:gd name="T21" fmla="*/ 876 h 897"/>
              <a:gd name="T22" fmla="*/ 303 w 448"/>
              <a:gd name="T23" fmla="*/ 820 h 897"/>
              <a:gd name="T24" fmla="*/ 327 w 448"/>
              <a:gd name="T25" fmla="*/ 733 h 897"/>
              <a:gd name="T26" fmla="*/ 324 w 448"/>
              <a:gd name="T27" fmla="*/ 296 h 897"/>
              <a:gd name="T28" fmla="*/ 301 w 448"/>
              <a:gd name="T29" fmla="*/ 243 h 897"/>
              <a:gd name="T30" fmla="*/ 259 w 448"/>
              <a:gd name="T31" fmla="*/ 214 h 897"/>
              <a:gd name="T32" fmla="*/ 202 w 448"/>
              <a:gd name="T33" fmla="*/ 212 h 897"/>
              <a:gd name="T34" fmla="*/ 155 w 448"/>
              <a:gd name="T35" fmla="*/ 237 h 897"/>
              <a:gd name="T36" fmla="*/ 126 w 448"/>
              <a:gd name="T37" fmla="*/ 285 h 897"/>
              <a:gd name="T38" fmla="*/ 119 w 448"/>
              <a:gd name="T39" fmla="*/ 637 h 897"/>
              <a:gd name="T40" fmla="*/ 125 w 448"/>
              <a:gd name="T41" fmla="*/ 650 h 897"/>
              <a:gd name="T42" fmla="*/ 140 w 448"/>
              <a:gd name="T43" fmla="*/ 651 h 897"/>
              <a:gd name="T44" fmla="*/ 149 w 448"/>
              <a:gd name="T45" fmla="*/ 640 h 897"/>
              <a:gd name="T46" fmla="*/ 152 w 448"/>
              <a:gd name="T47" fmla="*/ 304 h 897"/>
              <a:gd name="T48" fmla="*/ 170 w 448"/>
              <a:gd name="T49" fmla="*/ 265 h 897"/>
              <a:gd name="T50" fmla="*/ 213 w 448"/>
              <a:gd name="T51" fmla="*/ 240 h 897"/>
              <a:gd name="T52" fmla="*/ 264 w 448"/>
              <a:gd name="T53" fmla="*/ 250 h 897"/>
              <a:gd name="T54" fmla="*/ 289 w 448"/>
              <a:gd name="T55" fmla="*/ 283 h 897"/>
              <a:gd name="T56" fmla="*/ 298 w 448"/>
              <a:gd name="T57" fmla="*/ 337 h 897"/>
              <a:gd name="T58" fmla="*/ 292 w 448"/>
              <a:gd name="T59" fmla="*/ 766 h 897"/>
              <a:gd name="T60" fmla="*/ 261 w 448"/>
              <a:gd name="T61" fmla="*/ 827 h 897"/>
              <a:gd name="T62" fmla="*/ 202 w 448"/>
              <a:gd name="T63" fmla="*/ 863 h 897"/>
              <a:gd name="T64" fmla="*/ 126 w 448"/>
              <a:gd name="T65" fmla="*/ 860 h 897"/>
              <a:gd name="T66" fmla="*/ 68 w 448"/>
              <a:gd name="T67" fmla="*/ 823 h 897"/>
              <a:gd name="T68" fmla="*/ 35 w 448"/>
              <a:gd name="T69" fmla="*/ 760 h 897"/>
              <a:gd name="T70" fmla="*/ 30 w 448"/>
              <a:gd name="T71" fmla="*/ 220 h 897"/>
              <a:gd name="T72" fmla="*/ 62 w 448"/>
              <a:gd name="T73" fmla="*/ 121 h 897"/>
              <a:gd name="T74" fmla="*/ 130 w 448"/>
              <a:gd name="T75" fmla="*/ 55 h 897"/>
              <a:gd name="T76" fmla="*/ 226 w 448"/>
              <a:gd name="T77" fmla="*/ 30 h 897"/>
              <a:gd name="T78" fmla="*/ 320 w 448"/>
              <a:gd name="T79" fmla="*/ 55 h 897"/>
              <a:gd name="T80" fmla="*/ 386 w 448"/>
              <a:gd name="T81" fmla="*/ 121 h 897"/>
              <a:gd name="T82" fmla="*/ 417 w 448"/>
              <a:gd name="T83" fmla="*/ 219 h 897"/>
              <a:gd name="T84" fmla="*/ 420 w 448"/>
              <a:gd name="T85" fmla="*/ 589 h 897"/>
              <a:gd name="T86" fmla="*/ 433 w 448"/>
              <a:gd name="T87" fmla="*/ 595 h 897"/>
              <a:gd name="T88" fmla="*/ 445 w 448"/>
              <a:gd name="T89" fmla="*/ 589 h 897"/>
              <a:gd name="T90" fmla="*/ 447 w 448"/>
              <a:gd name="T91" fmla="*/ 228 h 897"/>
              <a:gd name="T92" fmla="*/ 439 w 448"/>
              <a:gd name="T93" fmla="*/ 167 h 897"/>
              <a:gd name="T94" fmla="*/ 417 w 448"/>
              <a:gd name="T95" fmla="*/ 114 h 897"/>
              <a:gd name="T96" fmla="*/ 385 w 448"/>
              <a:gd name="T97" fmla="*/ 69 h 897"/>
              <a:gd name="T98" fmla="*/ 343 w 448"/>
              <a:gd name="T99" fmla="*/ 34 h 897"/>
              <a:gd name="T100" fmla="*/ 294 w 448"/>
              <a:gd name="T101" fmla="*/ 11 h 897"/>
              <a:gd name="T102" fmla="*/ 237 w 448"/>
              <a:gd name="T103" fmla="*/ 0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48" h="897">
                <a:moveTo>
                  <a:pt x="226" y="0"/>
                </a:moveTo>
                <a:lnTo>
                  <a:pt x="214" y="0"/>
                </a:lnTo>
                <a:lnTo>
                  <a:pt x="202" y="2"/>
                </a:lnTo>
                <a:lnTo>
                  <a:pt x="190" y="3"/>
                </a:lnTo>
                <a:lnTo>
                  <a:pt x="179" y="5"/>
                </a:lnTo>
                <a:lnTo>
                  <a:pt x="168" y="8"/>
                </a:lnTo>
                <a:lnTo>
                  <a:pt x="157" y="11"/>
                </a:lnTo>
                <a:lnTo>
                  <a:pt x="147" y="14"/>
                </a:lnTo>
                <a:lnTo>
                  <a:pt x="136" y="19"/>
                </a:lnTo>
                <a:lnTo>
                  <a:pt x="126" y="23"/>
                </a:lnTo>
                <a:lnTo>
                  <a:pt x="115" y="28"/>
                </a:lnTo>
                <a:lnTo>
                  <a:pt x="107" y="35"/>
                </a:lnTo>
                <a:lnTo>
                  <a:pt x="97" y="40"/>
                </a:lnTo>
                <a:lnTo>
                  <a:pt x="89" y="48"/>
                </a:lnTo>
                <a:lnTo>
                  <a:pt x="80" y="54"/>
                </a:lnTo>
                <a:lnTo>
                  <a:pt x="72" y="61"/>
                </a:lnTo>
                <a:lnTo>
                  <a:pt x="64" y="69"/>
                </a:lnTo>
                <a:lnTo>
                  <a:pt x="57" y="77"/>
                </a:lnTo>
                <a:lnTo>
                  <a:pt x="50" y="86"/>
                </a:lnTo>
                <a:lnTo>
                  <a:pt x="43" y="96"/>
                </a:lnTo>
                <a:lnTo>
                  <a:pt x="37" y="105"/>
                </a:lnTo>
                <a:lnTo>
                  <a:pt x="31" y="115"/>
                </a:lnTo>
                <a:lnTo>
                  <a:pt x="26" y="125"/>
                </a:lnTo>
                <a:lnTo>
                  <a:pt x="21" y="135"/>
                </a:lnTo>
                <a:lnTo>
                  <a:pt x="17" y="146"/>
                </a:lnTo>
                <a:lnTo>
                  <a:pt x="13" y="157"/>
                </a:lnTo>
                <a:lnTo>
                  <a:pt x="10" y="168"/>
                </a:lnTo>
                <a:lnTo>
                  <a:pt x="6" y="180"/>
                </a:lnTo>
                <a:lnTo>
                  <a:pt x="4" y="192"/>
                </a:lnTo>
                <a:lnTo>
                  <a:pt x="2" y="204"/>
                </a:lnTo>
                <a:lnTo>
                  <a:pt x="1" y="216"/>
                </a:lnTo>
                <a:lnTo>
                  <a:pt x="0" y="228"/>
                </a:lnTo>
                <a:lnTo>
                  <a:pt x="0" y="241"/>
                </a:lnTo>
                <a:lnTo>
                  <a:pt x="0" y="713"/>
                </a:lnTo>
                <a:lnTo>
                  <a:pt x="0" y="732"/>
                </a:lnTo>
                <a:lnTo>
                  <a:pt x="3" y="751"/>
                </a:lnTo>
                <a:lnTo>
                  <a:pt x="6" y="769"/>
                </a:lnTo>
                <a:lnTo>
                  <a:pt x="12" y="786"/>
                </a:lnTo>
                <a:lnTo>
                  <a:pt x="19" y="802"/>
                </a:lnTo>
                <a:lnTo>
                  <a:pt x="27" y="817"/>
                </a:lnTo>
                <a:lnTo>
                  <a:pt x="36" y="831"/>
                </a:lnTo>
                <a:lnTo>
                  <a:pt x="47" y="844"/>
                </a:lnTo>
                <a:lnTo>
                  <a:pt x="59" y="856"/>
                </a:lnTo>
                <a:lnTo>
                  <a:pt x="73" y="867"/>
                </a:lnTo>
                <a:lnTo>
                  <a:pt x="87" y="875"/>
                </a:lnTo>
                <a:lnTo>
                  <a:pt x="102" y="883"/>
                </a:lnTo>
                <a:lnTo>
                  <a:pt x="117" y="889"/>
                </a:lnTo>
                <a:lnTo>
                  <a:pt x="134" y="893"/>
                </a:lnTo>
                <a:lnTo>
                  <a:pt x="151" y="895"/>
                </a:lnTo>
                <a:lnTo>
                  <a:pt x="169" y="897"/>
                </a:lnTo>
                <a:lnTo>
                  <a:pt x="186" y="895"/>
                </a:lnTo>
                <a:lnTo>
                  <a:pt x="203" y="893"/>
                </a:lnTo>
                <a:lnTo>
                  <a:pt x="219" y="889"/>
                </a:lnTo>
                <a:lnTo>
                  <a:pt x="234" y="884"/>
                </a:lnTo>
                <a:lnTo>
                  <a:pt x="248" y="876"/>
                </a:lnTo>
                <a:lnTo>
                  <a:pt x="261" y="868"/>
                </a:lnTo>
                <a:lnTo>
                  <a:pt x="274" y="857"/>
                </a:lnTo>
                <a:lnTo>
                  <a:pt x="285" y="846"/>
                </a:lnTo>
                <a:lnTo>
                  <a:pt x="294" y="833"/>
                </a:lnTo>
                <a:lnTo>
                  <a:pt x="303" y="820"/>
                </a:lnTo>
                <a:lnTo>
                  <a:pt x="310" y="804"/>
                </a:lnTo>
                <a:lnTo>
                  <a:pt x="317" y="787"/>
                </a:lnTo>
                <a:lnTo>
                  <a:pt x="322" y="770"/>
                </a:lnTo>
                <a:lnTo>
                  <a:pt x="325" y="752"/>
                </a:lnTo>
                <a:lnTo>
                  <a:pt x="327" y="733"/>
                </a:lnTo>
                <a:lnTo>
                  <a:pt x="328" y="713"/>
                </a:lnTo>
                <a:lnTo>
                  <a:pt x="328" y="337"/>
                </a:lnTo>
                <a:lnTo>
                  <a:pt x="327" y="322"/>
                </a:lnTo>
                <a:lnTo>
                  <a:pt x="326" y="310"/>
                </a:lnTo>
                <a:lnTo>
                  <a:pt x="324" y="296"/>
                </a:lnTo>
                <a:lnTo>
                  <a:pt x="321" y="284"/>
                </a:lnTo>
                <a:lnTo>
                  <a:pt x="318" y="272"/>
                </a:lnTo>
                <a:lnTo>
                  <a:pt x="312" y="261"/>
                </a:lnTo>
                <a:lnTo>
                  <a:pt x="307" y="252"/>
                </a:lnTo>
                <a:lnTo>
                  <a:pt x="301" y="243"/>
                </a:lnTo>
                <a:lnTo>
                  <a:pt x="294" y="236"/>
                </a:lnTo>
                <a:lnTo>
                  <a:pt x="287" y="229"/>
                </a:lnTo>
                <a:lnTo>
                  <a:pt x="278" y="223"/>
                </a:lnTo>
                <a:lnTo>
                  <a:pt x="268" y="219"/>
                </a:lnTo>
                <a:lnTo>
                  <a:pt x="259" y="214"/>
                </a:lnTo>
                <a:lnTo>
                  <a:pt x="248" y="212"/>
                </a:lnTo>
                <a:lnTo>
                  <a:pt x="237" y="210"/>
                </a:lnTo>
                <a:lnTo>
                  <a:pt x="226" y="210"/>
                </a:lnTo>
                <a:lnTo>
                  <a:pt x="214" y="210"/>
                </a:lnTo>
                <a:lnTo>
                  <a:pt x="202" y="212"/>
                </a:lnTo>
                <a:lnTo>
                  <a:pt x="191" y="214"/>
                </a:lnTo>
                <a:lnTo>
                  <a:pt x="182" y="219"/>
                </a:lnTo>
                <a:lnTo>
                  <a:pt x="172" y="224"/>
                </a:lnTo>
                <a:lnTo>
                  <a:pt x="164" y="229"/>
                </a:lnTo>
                <a:lnTo>
                  <a:pt x="155" y="237"/>
                </a:lnTo>
                <a:lnTo>
                  <a:pt x="148" y="244"/>
                </a:lnTo>
                <a:lnTo>
                  <a:pt x="141" y="253"/>
                </a:lnTo>
                <a:lnTo>
                  <a:pt x="136" y="262"/>
                </a:lnTo>
                <a:lnTo>
                  <a:pt x="130" y="273"/>
                </a:lnTo>
                <a:lnTo>
                  <a:pt x="126" y="285"/>
                </a:lnTo>
                <a:lnTo>
                  <a:pt x="123" y="297"/>
                </a:lnTo>
                <a:lnTo>
                  <a:pt x="121" y="310"/>
                </a:lnTo>
                <a:lnTo>
                  <a:pt x="120" y="323"/>
                </a:lnTo>
                <a:lnTo>
                  <a:pt x="119" y="337"/>
                </a:lnTo>
                <a:lnTo>
                  <a:pt x="119" y="637"/>
                </a:lnTo>
                <a:lnTo>
                  <a:pt x="120" y="640"/>
                </a:lnTo>
                <a:lnTo>
                  <a:pt x="120" y="643"/>
                </a:lnTo>
                <a:lnTo>
                  <a:pt x="122" y="645"/>
                </a:lnTo>
                <a:lnTo>
                  <a:pt x="123" y="647"/>
                </a:lnTo>
                <a:lnTo>
                  <a:pt x="125" y="650"/>
                </a:lnTo>
                <a:lnTo>
                  <a:pt x="128" y="651"/>
                </a:lnTo>
                <a:lnTo>
                  <a:pt x="130" y="652"/>
                </a:lnTo>
                <a:lnTo>
                  <a:pt x="134" y="652"/>
                </a:lnTo>
                <a:lnTo>
                  <a:pt x="137" y="652"/>
                </a:lnTo>
                <a:lnTo>
                  <a:pt x="140" y="651"/>
                </a:lnTo>
                <a:lnTo>
                  <a:pt x="142" y="650"/>
                </a:lnTo>
                <a:lnTo>
                  <a:pt x="144" y="647"/>
                </a:lnTo>
                <a:lnTo>
                  <a:pt x="147" y="645"/>
                </a:lnTo>
                <a:lnTo>
                  <a:pt x="148" y="643"/>
                </a:lnTo>
                <a:lnTo>
                  <a:pt x="149" y="640"/>
                </a:lnTo>
                <a:lnTo>
                  <a:pt x="149" y="637"/>
                </a:lnTo>
                <a:lnTo>
                  <a:pt x="149" y="337"/>
                </a:lnTo>
                <a:lnTo>
                  <a:pt x="150" y="327"/>
                </a:lnTo>
                <a:lnTo>
                  <a:pt x="151" y="313"/>
                </a:lnTo>
                <a:lnTo>
                  <a:pt x="152" y="304"/>
                </a:lnTo>
                <a:lnTo>
                  <a:pt x="154" y="297"/>
                </a:lnTo>
                <a:lnTo>
                  <a:pt x="157" y="288"/>
                </a:lnTo>
                <a:lnTo>
                  <a:pt x="160" y="280"/>
                </a:lnTo>
                <a:lnTo>
                  <a:pt x="165" y="272"/>
                </a:lnTo>
                <a:lnTo>
                  <a:pt x="170" y="265"/>
                </a:lnTo>
                <a:lnTo>
                  <a:pt x="176" y="257"/>
                </a:lnTo>
                <a:lnTo>
                  <a:pt x="184" y="252"/>
                </a:lnTo>
                <a:lnTo>
                  <a:pt x="193" y="246"/>
                </a:lnTo>
                <a:lnTo>
                  <a:pt x="202" y="243"/>
                </a:lnTo>
                <a:lnTo>
                  <a:pt x="213" y="240"/>
                </a:lnTo>
                <a:lnTo>
                  <a:pt x="226" y="240"/>
                </a:lnTo>
                <a:lnTo>
                  <a:pt x="236" y="240"/>
                </a:lnTo>
                <a:lnTo>
                  <a:pt x="247" y="242"/>
                </a:lnTo>
                <a:lnTo>
                  <a:pt x="256" y="245"/>
                </a:lnTo>
                <a:lnTo>
                  <a:pt x="264" y="250"/>
                </a:lnTo>
                <a:lnTo>
                  <a:pt x="271" y="255"/>
                </a:lnTo>
                <a:lnTo>
                  <a:pt x="276" y="261"/>
                </a:lnTo>
                <a:lnTo>
                  <a:pt x="281" y="268"/>
                </a:lnTo>
                <a:lnTo>
                  <a:pt x="286" y="275"/>
                </a:lnTo>
                <a:lnTo>
                  <a:pt x="289" y="283"/>
                </a:lnTo>
                <a:lnTo>
                  <a:pt x="292" y="290"/>
                </a:lnTo>
                <a:lnTo>
                  <a:pt x="294" y="299"/>
                </a:lnTo>
                <a:lnTo>
                  <a:pt x="296" y="306"/>
                </a:lnTo>
                <a:lnTo>
                  <a:pt x="297" y="322"/>
                </a:lnTo>
                <a:lnTo>
                  <a:pt x="298" y="337"/>
                </a:lnTo>
                <a:lnTo>
                  <a:pt x="298" y="713"/>
                </a:lnTo>
                <a:lnTo>
                  <a:pt x="298" y="725"/>
                </a:lnTo>
                <a:lnTo>
                  <a:pt x="296" y="739"/>
                </a:lnTo>
                <a:lnTo>
                  <a:pt x="294" y="753"/>
                </a:lnTo>
                <a:lnTo>
                  <a:pt x="292" y="766"/>
                </a:lnTo>
                <a:lnTo>
                  <a:pt x="288" y="780"/>
                </a:lnTo>
                <a:lnTo>
                  <a:pt x="282" y="793"/>
                </a:lnTo>
                <a:lnTo>
                  <a:pt x="277" y="805"/>
                </a:lnTo>
                <a:lnTo>
                  <a:pt x="270" y="816"/>
                </a:lnTo>
                <a:lnTo>
                  <a:pt x="261" y="827"/>
                </a:lnTo>
                <a:lnTo>
                  <a:pt x="252" y="837"/>
                </a:lnTo>
                <a:lnTo>
                  <a:pt x="242" y="845"/>
                </a:lnTo>
                <a:lnTo>
                  <a:pt x="230" y="853"/>
                </a:lnTo>
                <a:lnTo>
                  <a:pt x="216" y="859"/>
                </a:lnTo>
                <a:lnTo>
                  <a:pt x="202" y="863"/>
                </a:lnTo>
                <a:lnTo>
                  <a:pt x="186" y="866"/>
                </a:lnTo>
                <a:lnTo>
                  <a:pt x="169" y="867"/>
                </a:lnTo>
                <a:lnTo>
                  <a:pt x="154" y="867"/>
                </a:lnTo>
                <a:lnTo>
                  <a:pt x="140" y="864"/>
                </a:lnTo>
                <a:lnTo>
                  <a:pt x="126" y="860"/>
                </a:lnTo>
                <a:lnTo>
                  <a:pt x="113" y="855"/>
                </a:lnTo>
                <a:lnTo>
                  <a:pt x="101" y="849"/>
                </a:lnTo>
                <a:lnTo>
                  <a:pt x="90" y="842"/>
                </a:lnTo>
                <a:lnTo>
                  <a:pt x="79" y="833"/>
                </a:lnTo>
                <a:lnTo>
                  <a:pt x="68" y="823"/>
                </a:lnTo>
                <a:lnTo>
                  <a:pt x="60" y="812"/>
                </a:lnTo>
                <a:lnTo>
                  <a:pt x="52" y="800"/>
                </a:lnTo>
                <a:lnTo>
                  <a:pt x="46" y="787"/>
                </a:lnTo>
                <a:lnTo>
                  <a:pt x="40" y="775"/>
                </a:lnTo>
                <a:lnTo>
                  <a:pt x="35" y="760"/>
                </a:lnTo>
                <a:lnTo>
                  <a:pt x="32" y="745"/>
                </a:lnTo>
                <a:lnTo>
                  <a:pt x="30" y="729"/>
                </a:lnTo>
                <a:lnTo>
                  <a:pt x="29" y="713"/>
                </a:lnTo>
                <a:lnTo>
                  <a:pt x="29" y="241"/>
                </a:lnTo>
                <a:lnTo>
                  <a:pt x="30" y="220"/>
                </a:lnTo>
                <a:lnTo>
                  <a:pt x="33" y="197"/>
                </a:lnTo>
                <a:lnTo>
                  <a:pt x="37" y="177"/>
                </a:lnTo>
                <a:lnTo>
                  <a:pt x="44" y="158"/>
                </a:lnTo>
                <a:lnTo>
                  <a:pt x="52" y="139"/>
                </a:lnTo>
                <a:lnTo>
                  <a:pt x="62" y="121"/>
                </a:lnTo>
                <a:lnTo>
                  <a:pt x="73" y="105"/>
                </a:lnTo>
                <a:lnTo>
                  <a:pt x="86" y="90"/>
                </a:lnTo>
                <a:lnTo>
                  <a:pt x="99" y="77"/>
                </a:lnTo>
                <a:lnTo>
                  <a:pt x="114" y="66"/>
                </a:lnTo>
                <a:lnTo>
                  <a:pt x="130" y="55"/>
                </a:lnTo>
                <a:lnTo>
                  <a:pt x="148" y="46"/>
                </a:lnTo>
                <a:lnTo>
                  <a:pt x="166" y="39"/>
                </a:lnTo>
                <a:lnTo>
                  <a:pt x="185" y="35"/>
                </a:lnTo>
                <a:lnTo>
                  <a:pt x="205" y="31"/>
                </a:lnTo>
                <a:lnTo>
                  <a:pt x="226" y="30"/>
                </a:lnTo>
                <a:lnTo>
                  <a:pt x="246" y="31"/>
                </a:lnTo>
                <a:lnTo>
                  <a:pt x="266" y="35"/>
                </a:lnTo>
                <a:lnTo>
                  <a:pt x="285" y="39"/>
                </a:lnTo>
                <a:lnTo>
                  <a:pt x="303" y="46"/>
                </a:lnTo>
                <a:lnTo>
                  <a:pt x="320" y="55"/>
                </a:lnTo>
                <a:lnTo>
                  <a:pt x="336" y="65"/>
                </a:lnTo>
                <a:lnTo>
                  <a:pt x="350" y="76"/>
                </a:lnTo>
                <a:lnTo>
                  <a:pt x="364" y="90"/>
                </a:lnTo>
                <a:lnTo>
                  <a:pt x="375" y="105"/>
                </a:lnTo>
                <a:lnTo>
                  <a:pt x="386" y="121"/>
                </a:lnTo>
                <a:lnTo>
                  <a:pt x="396" y="138"/>
                </a:lnTo>
                <a:lnTo>
                  <a:pt x="403" y="157"/>
                </a:lnTo>
                <a:lnTo>
                  <a:pt x="410" y="177"/>
                </a:lnTo>
                <a:lnTo>
                  <a:pt x="414" y="197"/>
                </a:lnTo>
                <a:lnTo>
                  <a:pt x="417" y="219"/>
                </a:lnTo>
                <a:lnTo>
                  <a:pt x="418" y="241"/>
                </a:lnTo>
                <a:lnTo>
                  <a:pt x="418" y="580"/>
                </a:lnTo>
                <a:lnTo>
                  <a:pt x="418" y="583"/>
                </a:lnTo>
                <a:lnTo>
                  <a:pt x="419" y="586"/>
                </a:lnTo>
                <a:lnTo>
                  <a:pt x="420" y="589"/>
                </a:lnTo>
                <a:lnTo>
                  <a:pt x="422" y="591"/>
                </a:lnTo>
                <a:lnTo>
                  <a:pt x="425" y="593"/>
                </a:lnTo>
                <a:lnTo>
                  <a:pt x="427" y="594"/>
                </a:lnTo>
                <a:lnTo>
                  <a:pt x="430" y="595"/>
                </a:lnTo>
                <a:lnTo>
                  <a:pt x="433" y="595"/>
                </a:lnTo>
                <a:lnTo>
                  <a:pt x="436" y="595"/>
                </a:lnTo>
                <a:lnTo>
                  <a:pt x="439" y="594"/>
                </a:lnTo>
                <a:lnTo>
                  <a:pt x="442" y="593"/>
                </a:lnTo>
                <a:lnTo>
                  <a:pt x="444" y="591"/>
                </a:lnTo>
                <a:lnTo>
                  <a:pt x="445" y="589"/>
                </a:lnTo>
                <a:lnTo>
                  <a:pt x="447" y="586"/>
                </a:lnTo>
                <a:lnTo>
                  <a:pt x="447" y="583"/>
                </a:lnTo>
                <a:lnTo>
                  <a:pt x="448" y="580"/>
                </a:lnTo>
                <a:lnTo>
                  <a:pt x="448" y="241"/>
                </a:lnTo>
                <a:lnTo>
                  <a:pt x="447" y="228"/>
                </a:lnTo>
                <a:lnTo>
                  <a:pt x="447" y="215"/>
                </a:lnTo>
                <a:lnTo>
                  <a:pt x="445" y="204"/>
                </a:lnTo>
                <a:lnTo>
                  <a:pt x="444" y="191"/>
                </a:lnTo>
                <a:lnTo>
                  <a:pt x="441" y="179"/>
                </a:lnTo>
                <a:lnTo>
                  <a:pt x="439" y="167"/>
                </a:lnTo>
                <a:lnTo>
                  <a:pt x="435" y="156"/>
                </a:lnTo>
                <a:lnTo>
                  <a:pt x="431" y="145"/>
                </a:lnTo>
                <a:lnTo>
                  <a:pt x="427" y="134"/>
                </a:lnTo>
                <a:lnTo>
                  <a:pt x="422" y="123"/>
                </a:lnTo>
                <a:lnTo>
                  <a:pt x="417" y="114"/>
                </a:lnTo>
                <a:lnTo>
                  <a:pt x="412" y="104"/>
                </a:lnTo>
                <a:lnTo>
                  <a:pt x="405" y="95"/>
                </a:lnTo>
                <a:lnTo>
                  <a:pt x="399" y="85"/>
                </a:lnTo>
                <a:lnTo>
                  <a:pt x="393" y="76"/>
                </a:lnTo>
                <a:lnTo>
                  <a:pt x="385" y="69"/>
                </a:lnTo>
                <a:lnTo>
                  <a:pt x="378" y="60"/>
                </a:lnTo>
                <a:lnTo>
                  <a:pt x="369" y="53"/>
                </a:lnTo>
                <a:lnTo>
                  <a:pt x="362" y="46"/>
                </a:lnTo>
                <a:lnTo>
                  <a:pt x="353" y="40"/>
                </a:lnTo>
                <a:lnTo>
                  <a:pt x="343" y="34"/>
                </a:lnTo>
                <a:lnTo>
                  <a:pt x="334" y="28"/>
                </a:lnTo>
                <a:lnTo>
                  <a:pt x="324" y="23"/>
                </a:lnTo>
                <a:lnTo>
                  <a:pt x="314" y="19"/>
                </a:lnTo>
                <a:lnTo>
                  <a:pt x="305" y="14"/>
                </a:lnTo>
                <a:lnTo>
                  <a:pt x="294" y="11"/>
                </a:lnTo>
                <a:lnTo>
                  <a:pt x="283" y="8"/>
                </a:lnTo>
                <a:lnTo>
                  <a:pt x="272" y="5"/>
                </a:lnTo>
                <a:lnTo>
                  <a:pt x="261" y="3"/>
                </a:lnTo>
                <a:lnTo>
                  <a:pt x="249" y="2"/>
                </a:lnTo>
                <a:lnTo>
                  <a:pt x="237" y="0"/>
                </a:lnTo>
                <a:lnTo>
                  <a:pt x="226" y="0"/>
                </a:lnTo>
                <a:close/>
              </a:path>
            </a:pathLst>
          </a:custGeom>
          <a:solidFill>
            <a:srgbClr val="33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A77E4C0-E4D3-4A28-B8EF-C0DEA83AC097}"/>
              </a:ext>
            </a:extLst>
          </p:cNvPr>
          <p:cNvSpPr txBox="1"/>
          <p:nvPr/>
        </p:nvSpPr>
        <p:spPr>
          <a:xfrm>
            <a:off x="5259645" y="4747058"/>
            <a:ext cx="167271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</a:rPr>
              <a:t>amet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consectetur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adipiscing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elit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sed</a:t>
            </a:r>
            <a:r>
              <a:rPr lang="en-US" sz="1400" dirty="0">
                <a:solidFill>
                  <a:schemeClr val="tx2"/>
                </a:solidFill>
              </a:rPr>
              <a:t> do </a:t>
            </a:r>
            <a:r>
              <a:rPr lang="en-US" sz="1400" dirty="0" err="1">
                <a:solidFill>
                  <a:schemeClr val="tx2"/>
                </a:solidFill>
              </a:rPr>
              <a:t>eiusmod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tempor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incididunt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labore</a:t>
            </a:r>
            <a:r>
              <a:rPr lang="en-US" sz="1400" dirty="0">
                <a:solidFill>
                  <a:schemeClr val="tx2"/>
                </a:solidFill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</a:rPr>
              <a:t>aliqua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9FF6B64C-50F2-496F-AD64-2E4AE25CBF92}"/>
              </a:ext>
            </a:extLst>
          </p:cNvPr>
          <p:cNvSpPr/>
          <p:nvPr/>
        </p:nvSpPr>
        <p:spPr>
          <a:xfrm>
            <a:off x="7942792" y="1650622"/>
            <a:ext cx="914400" cy="28662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7" name="Freeform 180">
            <a:extLst>
              <a:ext uri="{FF2B5EF4-FFF2-40B4-BE49-F238E27FC236}">
                <a16:creationId xmlns:a16="http://schemas.microsoft.com/office/drawing/2014/main" xmlns="" id="{E91AC2C8-FEB4-4CA6-9635-2B564FD6F068}"/>
              </a:ext>
            </a:extLst>
          </p:cNvPr>
          <p:cNvSpPr>
            <a:spLocks/>
          </p:cNvSpPr>
          <p:nvPr/>
        </p:nvSpPr>
        <p:spPr bwMode="auto">
          <a:xfrm>
            <a:off x="8266277" y="1313580"/>
            <a:ext cx="256808" cy="510763"/>
          </a:xfrm>
          <a:custGeom>
            <a:avLst/>
            <a:gdLst>
              <a:gd name="T0" fmla="*/ 179 w 448"/>
              <a:gd name="T1" fmla="*/ 5 h 897"/>
              <a:gd name="T2" fmla="*/ 126 w 448"/>
              <a:gd name="T3" fmla="*/ 23 h 897"/>
              <a:gd name="T4" fmla="*/ 80 w 448"/>
              <a:gd name="T5" fmla="*/ 54 h 897"/>
              <a:gd name="T6" fmla="*/ 43 w 448"/>
              <a:gd name="T7" fmla="*/ 96 h 897"/>
              <a:gd name="T8" fmla="*/ 17 w 448"/>
              <a:gd name="T9" fmla="*/ 146 h 897"/>
              <a:gd name="T10" fmla="*/ 2 w 448"/>
              <a:gd name="T11" fmla="*/ 204 h 897"/>
              <a:gd name="T12" fmla="*/ 0 w 448"/>
              <a:gd name="T13" fmla="*/ 732 h 897"/>
              <a:gd name="T14" fmla="*/ 27 w 448"/>
              <a:gd name="T15" fmla="*/ 817 h 897"/>
              <a:gd name="T16" fmla="*/ 87 w 448"/>
              <a:gd name="T17" fmla="*/ 875 h 897"/>
              <a:gd name="T18" fmla="*/ 169 w 448"/>
              <a:gd name="T19" fmla="*/ 897 h 897"/>
              <a:gd name="T20" fmla="*/ 248 w 448"/>
              <a:gd name="T21" fmla="*/ 876 h 897"/>
              <a:gd name="T22" fmla="*/ 303 w 448"/>
              <a:gd name="T23" fmla="*/ 820 h 897"/>
              <a:gd name="T24" fmla="*/ 327 w 448"/>
              <a:gd name="T25" fmla="*/ 733 h 897"/>
              <a:gd name="T26" fmla="*/ 324 w 448"/>
              <a:gd name="T27" fmla="*/ 296 h 897"/>
              <a:gd name="T28" fmla="*/ 301 w 448"/>
              <a:gd name="T29" fmla="*/ 243 h 897"/>
              <a:gd name="T30" fmla="*/ 259 w 448"/>
              <a:gd name="T31" fmla="*/ 214 h 897"/>
              <a:gd name="T32" fmla="*/ 202 w 448"/>
              <a:gd name="T33" fmla="*/ 212 h 897"/>
              <a:gd name="T34" fmla="*/ 155 w 448"/>
              <a:gd name="T35" fmla="*/ 237 h 897"/>
              <a:gd name="T36" fmla="*/ 126 w 448"/>
              <a:gd name="T37" fmla="*/ 285 h 897"/>
              <a:gd name="T38" fmla="*/ 119 w 448"/>
              <a:gd name="T39" fmla="*/ 637 h 897"/>
              <a:gd name="T40" fmla="*/ 125 w 448"/>
              <a:gd name="T41" fmla="*/ 650 h 897"/>
              <a:gd name="T42" fmla="*/ 140 w 448"/>
              <a:gd name="T43" fmla="*/ 651 h 897"/>
              <a:gd name="T44" fmla="*/ 149 w 448"/>
              <a:gd name="T45" fmla="*/ 640 h 897"/>
              <a:gd name="T46" fmla="*/ 152 w 448"/>
              <a:gd name="T47" fmla="*/ 304 h 897"/>
              <a:gd name="T48" fmla="*/ 170 w 448"/>
              <a:gd name="T49" fmla="*/ 265 h 897"/>
              <a:gd name="T50" fmla="*/ 213 w 448"/>
              <a:gd name="T51" fmla="*/ 240 h 897"/>
              <a:gd name="T52" fmla="*/ 264 w 448"/>
              <a:gd name="T53" fmla="*/ 250 h 897"/>
              <a:gd name="T54" fmla="*/ 289 w 448"/>
              <a:gd name="T55" fmla="*/ 283 h 897"/>
              <a:gd name="T56" fmla="*/ 298 w 448"/>
              <a:gd name="T57" fmla="*/ 337 h 897"/>
              <a:gd name="T58" fmla="*/ 292 w 448"/>
              <a:gd name="T59" fmla="*/ 766 h 897"/>
              <a:gd name="T60" fmla="*/ 261 w 448"/>
              <a:gd name="T61" fmla="*/ 827 h 897"/>
              <a:gd name="T62" fmla="*/ 202 w 448"/>
              <a:gd name="T63" fmla="*/ 863 h 897"/>
              <a:gd name="T64" fmla="*/ 126 w 448"/>
              <a:gd name="T65" fmla="*/ 860 h 897"/>
              <a:gd name="T66" fmla="*/ 68 w 448"/>
              <a:gd name="T67" fmla="*/ 823 h 897"/>
              <a:gd name="T68" fmla="*/ 35 w 448"/>
              <a:gd name="T69" fmla="*/ 760 h 897"/>
              <a:gd name="T70" fmla="*/ 30 w 448"/>
              <a:gd name="T71" fmla="*/ 220 h 897"/>
              <a:gd name="T72" fmla="*/ 62 w 448"/>
              <a:gd name="T73" fmla="*/ 121 h 897"/>
              <a:gd name="T74" fmla="*/ 130 w 448"/>
              <a:gd name="T75" fmla="*/ 55 h 897"/>
              <a:gd name="T76" fmla="*/ 226 w 448"/>
              <a:gd name="T77" fmla="*/ 30 h 897"/>
              <a:gd name="T78" fmla="*/ 320 w 448"/>
              <a:gd name="T79" fmla="*/ 55 h 897"/>
              <a:gd name="T80" fmla="*/ 386 w 448"/>
              <a:gd name="T81" fmla="*/ 121 h 897"/>
              <a:gd name="T82" fmla="*/ 417 w 448"/>
              <a:gd name="T83" fmla="*/ 219 h 897"/>
              <a:gd name="T84" fmla="*/ 420 w 448"/>
              <a:gd name="T85" fmla="*/ 589 h 897"/>
              <a:gd name="T86" fmla="*/ 433 w 448"/>
              <a:gd name="T87" fmla="*/ 595 h 897"/>
              <a:gd name="T88" fmla="*/ 445 w 448"/>
              <a:gd name="T89" fmla="*/ 589 h 897"/>
              <a:gd name="T90" fmla="*/ 447 w 448"/>
              <a:gd name="T91" fmla="*/ 228 h 897"/>
              <a:gd name="T92" fmla="*/ 439 w 448"/>
              <a:gd name="T93" fmla="*/ 167 h 897"/>
              <a:gd name="T94" fmla="*/ 417 w 448"/>
              <a:gd name="T95" fmla="*/ 114 h 897"/>
              <a:gd name="T96" fmla="*/ 385 w 448"/>
              <a:gd name="T97" fmla="*/ 69 h 897"/>
              <a:gd name="T98" fmla="*/ 343 w 448"/>
              <a:gd name="T99" fmla="*/ 34 h 897"/>
              <a:gd name="T100" fmla="*/ 294 w 448"/>
              <a:gd name="T101" fmla="*/ 11 h 897"/>
              <a:gd name="T102" fmla="*/ 237 w 448"/>
              <a:gd name="T103" fmla="*/ 0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48" h="897">
                <a:moveTo>
                  <a:pt x="226" y="0"/>
                </a:moveTo>
                <a:lnTo>
                  <a:pt x="214" y="0"/>
                </a:lnTo>
                <a:lnTo>
                  <a:pt x="202" y="2"/>
                </a:lnTo>
                <a:lnTo>
                  <a:pt x="190" y="3"/>
                </a:lnTo>
                <a:lnTo>
                  <a:pt x="179" y="5"/>
                </a:lnTo>
                <a:lnTo>
                  <a:pt x="168" y="8"/>
                </a:lnTo>
                <a:lnTo>
                  <a:pt x="157" y="11"/>
                </a:lnTo>
                <a:lnTo>
                  <a:pt x="147" y="14"/>
                </a:lnTo>
                <a:lnTo>
                  <a:pt x="136" y="19"/>
                </a:lnTo>
                <a:lnTo>
                  <a:pt x="126" y="23"/>
                </a:lnTo>
                <a:lnTo>
                  <a:pt x="115" y="28"/>
                </a:lnTo>
                <a:lnTo>
                  <a:pt x="107" y="35"/>
                </a:lnTo>
                <a:lnTo>
                  <a:pt x="97" y="40"/>
                </a:lnTo>
                <a:lnTo>
                  <a:pt x="89" y="48"/>
                </a:lnTo>
                <a:lnTo>
                  <a:pt x="80" y="54"/>
                </a:lnTo>
                <a:lnTo>
                  <a:pt x="72" y="61"/>
                </a:lnTo>
                <a:lnTo>
                  <a:pt x="64" y="69"/>
                </a:lnTo>
                <a:lnTo>
                  <a:pt x="57" y="77"/>
                </a:lnTo>
                <a:lnTo>
                  <a:pt x="50" y="86"/>
                </a:lnTo>
                <a:lnTo>
                  <a:pt x="43" y="96"/>
                </a:lnTo>
                <a:lnTo>
                  <a:pt x="37" y="105"/>
                </a:lnTo>
                <a:lnTo>
                  <a:pt x="31" y="115"/>
                </a:lnTo>
                <a:lnTo>
                  <a:pt x="26" y="125"/>
                </a:lnTo>
                <a:lnTo>
                  <a:pt x="21" y="135"/>
                </a:lnTo>
                <a:lnTo>
                  <a:pt x="17" y="146"/>
                </a:lnTo>
                <a:lnTo>
                  <a:pt x="13" y="157"/>
                </a:lnTo>
                <a:lnTo>
                  <a:pt x="10" y="168"/>
                </a:lnTo>
                <a:lnTo>
                  <a:pt x="6" y="180"/>
                </a:lnTo>
                <a:lnTo>
                  <a:pt x="4" y="192"/>
                </a:lnTo>
                <a:lnTo>
                  <a:pt x="2" y="204"/>
                </a:lnTo>
                <a:lnTo>
                  <a:pt x="1" y="216"/>
                </a:lnTo>
                <a:lnTo>
                  <a:pt x="0" y="228"/>
                </a:lnTo>
                <a:lnTo>
                  <a:pt x="0" y="241"/>
                </a:lnTo>
                <a:lnTo>
                  <a:pt x="0" y="713"/>
                </a:lnTo>
                <a:lnTo>
                  <a:pt x="0" y="732"/>
                </a:lnTo>
                <a:lnTo>
                  <a:pt x="3" y="751"/>
                </a:lnTo>
                <a:lnTo>
                  <a:pt x="6" y="769"/>
                </a:lnTo>
                <a:lnTo>
                  <a:pt x="12" y="786"/>
                </a:lnTo>
                <a:lnTo>
                  <a:pt x="19" y="802"/>
                </a:lnTo>
                <a:lnTo>
                  <a:pt x="27" y="817"/>
                </a:lnTo>
                <a:lnTo>
                  <a:pt x="36" y="831"/>
                </a:lnTo>
                <a:lnTo>
                  <a:pt x="47" y="844"/>
                </a:lnTo>
                <a:lnTo>
                  <a:pt x="59" y="856"/>
                </a:lnTo>
                <a:lnTo>
                  <a:pt x="73" y="867"/>
                </a:lnTo>
                <a:lnTo>
                  <a:pt x="87" y="875"/>
                </a:lnTo>
                <a:lnTo>
                  <a:pt x="102" y="883"/>
                </a:lnTo>
                <a:lnTo>
                  <a:pt x="117" y="889"/>
                </a:lnTo>
                <a:lnTo>
                  <a:pt x="134" y="893"/>
                </a:lnTo>
                <a:lnTo>
                  <a:pt x="151" y="895"/>
                </a:lnTo>
                <a:lnTo>
                  <a:pt x="169" y="897"/>
                </a:lnTo>
                <a:lnTo>
                  <a:pt x="186" y="895"/>
                </a:lnTo>
                <a:lnTo>
                  <a:pt x="203" y="893"/>
                </a:lnTo>
                <a:lnTo>
                  <a:pt x="219" y="889"/>
                </a:lnTo>
                <a:lnTo>
                  <a:pt x="234" y="884"/>
                </a:lnTo>
                <a:lnTo>
                  <a:pt x="248" y="876"/>
                </a:lnTo>
                <a:lnTo>
                  <a:pt x="261" y="868"/>
                </a:lnTo>
                <a:lnTo>
                  <a:pt x="274" y="857"/>
                </a:lnTo>
                <a:lnTo>
                  <a:pt x="285" y="846"/>
                </a:lnTo>
                <a:lnTo>
                  <a:pt x="294" y="833"/>
                </a:lnTo>
                <a:lnTo>
                  <a:pt x="303" y="820"/>
                </a:lnTo>
                <a:lnTo>
                  <a:pt x="310" y="804"/>
                </a:lnTo>
                <a:lnTo>
                  <a:pt x="317" y="787"/>
                </a:lnTo>
                <a:lnTo>
                  <a:pt x="322" y="770"/>
                </a:lnTo>
                <a:lnTo>
                  <a:pt x="325" y="752"/>
                </a:lnTo>
                <a:lnTo>
                  <a:pt x="327" y="733"/>
                </a:lnTo>
                <a:lnTo>
                  <a:pt x="328" y="713"/>
                </a:lnTo>
                <a:lnTo>
                  <a:pt x="328" y="337"/>
                </a:lnTo>
                <a:lnTo>
                  <a:pt x="327" y="322"/>
                </a:lnTo>
                <a:lnTo>
                  <a:pt x="326" y="310"/>
                </a:lnTo>
                <a:lnTo>
                  <a:pt x="324" y="296"/>
                </a:lnTo>
                <a:lnTo>
                  <a:pt x="321" y="284"/>
                </a:lnTo>
                <a:lnTo>
                  <a:pt x="318" y="272"/>
                </a:lnTo>
                <a:lnTo>
                  <a:pt x="312" y="261"/>
                </a:lnTo>
                <a:lnTo>
                  <a:pt x="307" y="252"/>
                </a:lnTo>
                <a:lnTo>
                  <a:pt x="301" y="243"/>
                </a:lnTo>
                <a:lnTo>
                  <a:pt x="294" y="236"/>
                </a:lnTo>
                <a:lnTo>
                  <a:pt x="287" y="229"/>
                </a:lnTo>
                <a:lnTo>
                  <a:pt x="278" y="223"/>
                </a:lnTo>
                <a:lnTo>
                  <a:pt x="268" y="219"/>
                </a:lnTo>
                <a:lnTo>
                  <a:pt x="259" y="214"/>
                </a:lnTo>
                <a:lnTo>
                  <a:pt x="248" y="212"/>
                </a:lnTo>
                <a:lnTo>
                  <a:pt x="237" y="210"/>
                </a:lnTo>
                <a:lnTo>
                  <a:pt x="226" y="210"/>
                </a:lnTo>
                <a:lnTo>
                  <a:pt x="214" y="210"/>
                </a:lnTo>
                <a:lnTo>
                  <a:pt x="202" y="212"/>
                </a:lnTo>
                <a:lnTo>
                  <a:pt x="191" y="214"/>
                </a:lnTo>
                <a:lnTo>
                  <a:pt x="182" y="219"/>
                </a:lnTo>
                <a:lnTo>
                  <a:pt x="172" y="224"/>
                </a:lnTo>
                <a:lnTo>
                  <a:pt x="164" y="229"/>
                </a:lnTo>
                <a:lnTo>
                  <a:pt x="155" y="237"/>
                </a:lnTo>
                <a:lnTo>
                  <a:pt x="148" y="244"/>
                </a:lnTo>
                <a:lnTo>
                  <a:pt x="141" y="253"/>
                </a:lnTo>
                <a:lnTo>
                  <a:pt x="136" y="262"/>
                </a:lnTo>
                <a:lnTo>
                  <a:pt x="130" y="273"/>
                </a:lnTo>
                <a:lnTo>
                  <a:pt x="126" y="285"/>
                </a:lnTo>
                <a:lnTo>
                  <a:pt x="123" y="297"/>
                </a:lnTo>
                <a:lnTo>
                  <a:pt x="121" y="310"/>
                </a:lnTo>
                <a:lnTo>
                  <a:pt x="120" y="323"/>
                </a:lnTo>
                <a:lnTo>
                  <a:pt x="119" y="337"/>
                </a:lnTo>
                <a:lnTo>
                  <a:pt x="119" y="637"/>
                </a:lnTo>
                <a:lnTo>
                  <a:pt x="120" y="640"/>
                </a:lnTo>
                <a:lnTo>
                  <a:pt x="120" y="643"/>
                </a:lnTo>
                <a:lnTo>
                  <a:pt x="122" y="645"/>
                </a:lnTo>
                <a:lnTo>
                  <a:pt x="123" y="647"/>
                </a:lnTo>
                <a:lnTo>
                  <a:pt x="125" y="650"/>
                </a:lnTo>
                <a:lnTo>
                  <a:pt x="128" y="651"/>
                </a:lnTo>
                <a:lnTo>
                  <a:pt x="130" y="652"/>
                </a:lnTo>
                <a:lnTo>
                  <a:pt x="134" y="652"/>
                </a:lnTo>
                <a:lnTo>
                  <a:pt x="137" y="652"/>
                </a:lnTo>
                <a:lnTo>
                  <a:pt x="140" y="651"/>
                </a:lnTo>
                <a:lnTo>
                  <a:pt x="142" y="650"/>
                </a:lnTo>
                <a:lnTo>
                  <a:pt x="144" y="647"/>
                </a:lnTo>
                <a:lnTo>
                  <a:pt x="147" y="645"/>
                </a:lnTo>
                <a:lnTo>
                  <a:pt x="148" y="643"/>
                </a:lnTo>
                <a:lnTo>
                  <a:pt x="149" y="640"/>
                </a:lnTo>
                <a:lnTo>
                  <a:pt x="149" y="637"/>
                </a:lnTo>
                <a:lnTo>
                  <a:pt x="149" y="337"/>
                </a:lnTo>
                <a:lnTo>
                  <a:pt x="150" y="327"/>
                </a:lnTo>
                <a:lnTo>
                  <a:pt x="151" y="313"/>
                </a:lnTo>
                <a:lnTo>
                  <a:pt x="152" y="304"/>
                </a:lnTo>
                <a:lnTo>
                  <a:pt x="154" y="297"/>
                </a:lnTo>
                <a:lnTo>
                  <a:pt x="157" y="288"/>
                </a:lnTo>
                <a:lnTo>
                  <a:pt x="160" y="280"/>
                </a:lnTo>
                <a:lnTo>
                  <a:pt x="165" y="272"/>
                </a:lnTo>
                <a:lnTo>
                  <a:pt x="170" y="265"/>
                </a:lnTo>
                <a:lnTo>
                  <a:pt x="176" y="257"/>
                </a:lnTo>
                <a:lnTo>
                  <a:pt x="184" y="252"/>
                </a:lnTo>
                <a:lnTo>
                  <a:pt x="193" y="246"/>
                </a:lnTo>
                <a:lnTo>
                  <a:pt x="202" y="243"/>
                </a:lnTo>
                <a:lnTo>
                  <a:pt x="213" y="240"/>
                </a:lnTo>
                <a:lnTo>
                  <a:pt x="226" y="240"/>
                </a:lnTo>
                <a:lnTo>
                  <a:pt x="236" y="240"/>
                </a:lnTo>
                <a:lnTo>
                  <a:pt x="247" y="242"/>
                </a:lnTo>
                <a:lnTo>
                  <a:pt x="256" y="245"/>
                </a:lnTo>
                <a:lnTo>
                  <a:pt x="264" y="250"/>
                </a:lnTo>
                <a:lnTo>
                  <a:pt x="271" y="255"/>
                </a:lnTo>
                <a:lnTo>
                  <a:pt x="276" y="261"/>
                </a:lnTo>
                <a:lnTo>
                  <a:pt x="281" y="268"/>
                </a:lnTo>
                <a:lnTo>
                  <a:pt x="286" y="275"/>
                </a:lnTo>
                <a:lnTo>
                  <a:pt x="289" y="283"/>
                </a:lnTo>
                <a:lnTo>
                  <a:pt x="292" y="290"/>
                </a:lnTo>
                <a:lnTo>
                  <a:pt x="294" y="299"/>
                </a:lnTo>
                <a:lnTo>
                  <a:pt x="296" y="306"/>
                </a:lnTo>
                <a:lnTo>
                  <a:pt x="297" y="322"/>
                </a:lnTo>
                <a:lnTo>
                  <a:pt x="298" y="337"/>
                </a:lnTo>
                <a:lnTo>
                  <a:pt x="298" y="713"/>
                </a:lnTo>
                <a:lnTo>
                  <a:pt x="298" y="725"/>
                </a:lnTo>
                <a:lnTo>
                  <a:pt x="296" y="739"/>
                </a:lnTo>
                <a:lnTo>
                  <a:pt x="294" y="753"/>
                </a:lnTo>
                <a:lnTo>
                  <a:pt x="292" y="766"/>
                </a:lnTo>
                <a:lnTo>
                  <a:pt x="288" y="780"/>
                </a:lnTo>
                <a:lnTo>
                  <a:pt x="282" y="793"/>
                </a:lnTo>
                <a:lnTo>
                  <a:pt x="277" y="805"/>
                </a:lnTo>
                <a:lnTo>
                  <a:pt x="270" y="816"/>
                </a:lnTo>
                <a:lnTo>
                  <a:pt x="261" y="827"/>
                </a:lnTo>
                <a:lnTo>
                  <a:pt x="252" y="837"/>
                </a:lnTo>
                <a:lnTo>
                  <a:pt x="242" y="845"/>
                </a:lnTo>
                <a:lnTo>
                  <a:pt x="230" y="853"/>
                </a:lnTo>
                <a:lnTo>
                  <a:pt x="216" y="859"/>
                </a:lnTo>
                <a:lnTo>
                  <a:pt x="202" y="863"/>
                </a:lnTo>
                <a:lnTo>
                  <a:pt x="186" y="866"/>
                </a:lnTo>
                <a:lnTo>
                  <a:pt x="169" y="867"/>
                </a:lnTo>
                <a:lnTo>
                  <a:pt x="154" y="867"/>
                </a:lnTo>
                <a:lnTo>
                  <a:pt x="140" y="864"/>
                </a:lnTo>
                <a:lnTo>
                  <a:pt x="126" y="860"/>
                </a:lnTo>
                <a:lnTo>
                  <a:pt x="113" y="855"/>
                </a:lnTo>
                <a:lnTo>
                  <a:pt x="101" y="849"/>
                </a:lnTo>
                <a:lnTo>
                  <a:pt x="90" y="842"/>
                </a:lnTo>
                <a:lnTo>
                  <a:pt x="79" y="833"/>
                </a:lnTo>
                <a:lnTo>
                  <a:pt x="68" y="823"/>
                </a:lnTo>
                <a:lnTo>
                  <a:pt x="60" y="812"/>
                </a:lnTo>
                <a:lnTo>
                  <a:pt x="52" y="800"/>
                </a:lnTo>
                <a:lnTo>
                  <a:pt x="46" y="787"/>
                </a:lnTo>
                <a:lnTo>
                  <a:pt x="40" y="775"/>
                </a:lnTo>
                <a:lnTo>
                  <a:pt x="35" y="760"/>
                </a:lnTo>
                <a:lnTo>
                  <a:pt x="32" y="745"/>
                </a:lnTo>
                <a:lnTo>
                  <a:pt x="30" y="729"/>
                </a:lnTo>
                <a:lnTo>
                  <a:pt x="29" y="713"/>
                </a:lnTo>
                <a:lnTo>
                  <a:pt x="29" y="241"/>
                </a:lnTo>
                <a:lnTo>
                  <a:pt x="30" y="220"/>
                </a:lnTo>
                <a:lnTo>
                  <a:pt x="33" y="197"/>
                </a:lnTo>
                <a:lnTo>
                  <a:pt x="37" y="177"/>
                </a:lnTo>
                <a:lnTo>
                  <a:pt x="44" y="158"/>
                </a:lnTo>
                <a:lnTo>
                  <a:pt x="52" y="139"/>
                </a:lnTo>
                <a:lnTo>
                  <a:pt x="62" y="121"/>
                </a:lnTo>
                <a:lnTo>
                  <a:pt x="73" y="105"/>
                </a:lnTo>
                <a:lnTo>
                  <a:pt x="86" y="90"/>
                </a:lnTo>
                <a:lnTo>
                  <a:pt x="99" y="77"/>
                </a:lnTo>
                <a:lnTo>
                  <a:pt x="114" y="66"/>
                </a:lnTo>
                <a:lnTo>
                  <a:pt x="130" y="55"/>
                </a:lnTo>
                <a:lnTo>
                  <a:pt x="148" y="46"/>
                </a:lnTo>
                <a:lnTo>
                  <a:pt x="166" y="39"/>
                </a:lnTo>
                <a:lnTo>
                  <a:pt x="185" y="35"/>
                </a:lnTo>
                <a:lnTo>
                  <a:pt x="205" y="31"/>
                </a:lnTo>
                <a:lnTo>
                  <a:pt x="226" y="30"/>
                </a:lnTo>
                <a:lnTo>
                  <a:pt x="246" y="31"/>
                </a:lnTo>
                <a:lnTo>
                  <a:pt x="266" y="35"/>
                </a:lnTo>
                <a:lnTo>
                  <a:pt x="285" y="39"/>
                </a:lnTo>
                <a:lnTo>
                  <a:pt x="303" y="46"/>
                </a:lnTo>
                <a:lnTo>
                  <a:pt x="320" y="55"/>
                </a:lnTo>
                <a:lnTo>
                  <a:pt x="336" y="65"/>
                </a:lnTo>
                <a:lnTo>
                  <a:pt x="350" y="76"/>
                </a:lnTo>
                <a:lnTo>
                  <a:pt x="364" y="90"/>
                </a:lnTo>
                <a:lnTo>
                  <a:pt x="375" y="105"/>
                </a:lnTo>
                <a:lnTo>
                  <a:pt x="386" y="121"/>
                </a:lnTo>
                <a:lnTo>
                  <a:pt x="396" y="138"/>
                </a:lnTo>
                <a:lnTo>
                  <a:pt x="403" y="157"/>
                </a:lnTo>
                <a:lnTo>
                  <a:pt x="410" y="177"/>
                </a:lnTo>
                <a:lnTo>
                  <a:pt x="414" y="197"/>
                </a:lnTo>
                <a:lnTo>
                  <a:pt x="417" y="219"/>
                </a:lnTo>
                <a:lnTo>
                  <a:pt x="418" y="241"/>
                </a:lnTo>
                <a:lnTo>
                  <a:pt x="418" y="580"/>
                </a:lnTo>
                <a:lnTo>
                  <a:pt x="418" y="583"/>
                </a:lnTo>
                <a:lnTo>
                  <a:pt x="419" y="586"/>
                </a:lnTo>
                <a:lnTo>
                  <a:pt x="420" y="589"/>
                </a:lnTo>
                <a:lnTo>
                  <a:pt x="422" y="591"/>
                </a:lnTo>
                <a:lnTo>
                  <a:pt x="425" y="593"/>
                </a:lnTo>
                <a:lnTo>
                  <a:pt x="427" y="594"/>
                </a:lnTo>
                <a:lnTo>
                  <a:pt x="430" y="595"/>
                </a:lnTo>
                <a:lnTo>
                  <a:pt x="433" y="595"/>
                </a:lnTo>
                <a:lnTo>
                  <a:pt x="436" y="595"/>
                </a:lnTo>
                <a:lnTo>
                  <a:pt x="439" y="594"/>
                </a:lnTo>
                <a:lnTo>
                  <a:pt x="442" y="593"/>
                </a:lnTo>
                <a:lnTo>
                  <a:pt x="444" y="591"/>
                </a:lnTo>
                <a:lnTo>
                  <a:pt x="445" y="589"/>
                </a:lnTo>
                <a:lnTo>
                  <a:pt x="447" y="586"/>
                </a:lnTo>
                <a:lnTo>
                  <a:pt x="447" y="583"/>
                </a:lnTo>
                <a:lnTo>
                  <a:pt x="448" y="580"/>
                </a:lnTo>
                <a:lnTo>
                  <a:pt x="448" y="241"/>
                </a:lnTo>
                <a:lnTo>
                  <a:pt x="447" y="228"/>
                </a:lnTo>
                <a:lnTo>
                  <a:pt x="447" y="215"/>
                </a:lnTo>
                <a:lnTo>
                  <a:pt x="445" y="204"/>
                </a:lnTo>
                <a:lnTo>
                  <a:pt x="444" y="191"/>
                </a:lnTo>
                <a:lnTo>
                  <a:pt x="441" y="179"/>
                </a:lnTo>
                <a:lnTo>
                  <a:pt x="439" y="167"/>
                </a:lnTo>
                <a:lnTo>
                  <a:pt x="435" y="156"/>
                </a:lnTo>
                <a:lnTo>
                  <a:pt x="431" y="145"/>
                </a:lnTo>
                <a:lnTo>
                  <a:pt x="427" y="134"/>
                </a:lnTo>
                <a:lnTo>
                  <a:pt x="422" y="123"/>
                </a:lnTo>
                <a:lnTo>
                  <a:pt x="417" y="114"/>
                </a:lnTo>
                <a:lnTo>
                  <a:pt x="412" y="104"/>
                </a:lnTo>
                <a:lnTo>
                  <a:pt x="405" y="95"/>
                </a:lnTo>
                <a:lnTo>
                  <a:pt x="399" y="85"/>
                </a:lnTo>
                <a:lnTo>
                  <a:pt x="393" y="76"/>
                </a:lnTo>
                <a:lnTo>
                  <a:pt x="385" y="69"/>
                </a:lnTo>
                <a:lnTo>
                  <a:pt x="378" y="60"/>
                </a:lnTo>
                <a:lnTo>
                  <a:pt x="369" y="53"/>
                </a:lnTo>
                <a:lnTo>
                  <a:pt x="362" y="46"/>
                </a:lnTo>
                <a:lnTo>
                  <a:pt x="353" y="40"/>
                </a:lnTo>
                <a:lnTo>
                  <a:pt x="343" y="34"/>
                </a:lnTo>
                <a:lnTo>
                  <a:pt x="334" y="28"/>
                </a:lnTo>
                <a:lnTo>
                  <a:pt x="324" y="23"/>
                </a:lnTo>
                <a:lnTo>
                  <a:pt x="314" y="19"/>
                </a:lnTo>
                <a:lnTo>
                  <a:pt x="305" y="14"/>
                </a:lnTo>
                <a:lnTo>
                  <a:pt x="294" y="11"/>
                </a:lnTo>
                <a:lnTo>
                  <a:pt x="283" y="8"/>
                </a:lnTo>
                <a:lnTo>
                  <a:pt x="272" y="5"/>
                </a:lnTo>
                <a:lnTo>
                  <a:pt x="261" y="3"/>
                </a:lnTo>
                <a:lnTo>
                  <a:pt x="249" y="2"/>
                </a:lnTo>
                <a:lnTo>
                  <a:pt x="237" y="0"/>
                </a:lnTo>
                <a:lnTo>
                  <a:pt x="226" y="0"/>
                </a:lnTo>
                <a:close/>
              </a:path>
            </a:pathLst>
          </a:custGeom>
          <a:solidFill>
            <a:srgbClr val="33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CDCDB38-E53D-4E91-A7FF-3AC4D39C9FC1}"/>
              </a:ext>
            </a:extLst>
          </p:cNvPr>
          <p:cNvSpPr txBox="1"/>
          <p:nvPr/>
        </p:nvSpPr>
        <p:spPr>
          <a:xfrm>
            <a:off x="7558325" y="4747058"/>
            <a:ext cx="167271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</a:rPr>
              <a:t>amet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consectetur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adipiscing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elit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sed</a:t>
            </a:r>
            <a:r>
              <a:rPr lang="en-US" sz="1400" dirty="0">
                <a:solidFill>
                  <a:schemeClr val="tx2"/>
                </a:solidFill>
              </a:rPr>
              <a:t> do </a:t>
            </a:r>
            <a:r>
              <a:rPr lang="en-US" sz="1400" dirty="0" err="1">
                <a:solidFill>
                  <a:schemeClr val="tx2"/>
                </a:solidFill>
              </a:rPr>
              <a:t>eiusmod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tempor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incididunt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labore</a:t>
            </a:r>
            <a:r>
              <a:rPr lang="en-US" sz="1400" dirty="0">
                <a:solidFill>
                  <a:schemeClr val="tx2"/>
                </a:solidFill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</a:rPr>
              <a:t>aliqua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862EAC3-4A3D-4C20-964A-082547A0C6FA}"/>
              </a:ext>
            </a:extLst>
          </p:cNvPr>
          <p:cNvSpPr/>
          <p:nvPr/>
        </p:nvSpPr>
        <p:spPr>
          <a:xfrm>
            <a:off x="10241471" y="1650622"/>
            <a:ext cx="914400" cy="286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30" name="Freeform 180">
            <a:extLst>
              <a:ext uri="{FF2B5EF4-FFF2-40B4-BE49-F238E27FC236}">
                <a16:creationId xmlns:a16="http://schemas.microsoft.com/office/drawing/2014/main" xmlns="" id="{9FEDF6FF-985A-4470-A6CD-57AB66BDC6E4}"/>
              </a:ext>
            </a:extLst>
          </p:cNvPr>
          <p:cNvSpPr>
            <a:spLocks/>
          </p:cNvSpPr>
          <p:nvPr/>
        </p:nvSpPr>
        <p:spPr bwMode="auto">
          <a:xfrm>
            <a:off x="10564956" y="1313580"/>
            <a:ext cx="256808" cy="510763"/>
          </a:xfrm>
          <a:custGeom>
            <a:avLst/>
            <a:gdLst>
              <a:gd name="T0" fmla="*/ 179 w 448"/>
              <a:gd name="T1" fmla="*/ 5 h 897"/>
              <a:gd name="T2" fmla="*/ 126 w 448"/>
              <a:gd name="T3" fmla="*/ 23 h 897"/>
              <a:gd name="T4" fmla="*/ 80 w 448"/>
              <a:gd name="T5" fmla="*/ 54 h 897"/>
              <a:gd name="T6" fmla="*/ 43 w 448"/>
              <a:gd name="T7" fmla="*/ 96 h 897"/>
              <a:gd name="T8" fmla="*/ 17 w 448"/>
              <a:gd name="T9" fmla="*/ 146 h 897"/>
              <a:gd name="T10" fmla="*/ 2 w 448"/>
              <a:gd name="T11" fmla="*/ 204 h 897"/>
              <a:gd name="T12" fmla="*/ 0 w 448"/>
              <a:gd name="T13" fmla="*/ 732 h 897"/>
              <a:gd name="T14" fmla="*/ 27 w 448"/>
              <a:gd name="T15" fmla="*/ 817 h 897"/>
              <a:gd name="T16" fmla="*/ 87 w 448"/>
              <a:gd name="T17" fmla="*/ 875 h 897"/>
              <a:gd name="T18" fmla="*/ 169 w 448"/>
              <a:gd name="T19" fmla="*/ 897 h 897"/>
              <a:gd name="T20" fmla="*/ 248 w 448"/>
              <a:gd name="T21" fmla="*/ 876 h 897"/>
              <a:gd name="T22" fmla="*/ 303 w 448"/>
              <a:gd name="T23" fmla="*/ 820 h 897"/>
              <a:gd name="T24" fmla="*/ 327 w 448"/>
              <a:gd name="T25" fmla="*/ 733 h 897"/>
              <a:gd name="T26" fmla="*/ 324 w 448"/>
              <a:gd name="T27" fmla="*/ 296 h 897"/>
              <a:gd name="T28" fmla="*/ 301 w 448"/>
              <a:gd name="T29" fmla="*/ 243 h 897"/>
              <a:gd name="T30" fmla="*/ 259 w 448"/>
              <a:gd name="T31" fmla="*/ 214 h 897"/>
              <a:gd name="T32" fmla="*/ 202 w 448"/>
              <a:gd name="T33" fmla="*/ 212 h 897"/>
              <a:gd name="T34" fmla="*/ 155 w 448"/>
              <a:gd name="T35" fmla="*/ 237 h 897"/>
              <a:gd name="T36" fmla="*/ 126 w 448"/>
              <a:gd name="T37" fmla="*/ 285 h 897"/>
              <a:gd name="T38" fmla="*/ 119 w 448"/>
              <a:gd name="T39" fmla="*/ 637 h 897"/>
              <a:gd name="T40" fmla="*/ 125 w 448"/>
              <a:gd name="T41" fmla="*/ 650 h 897"/>
              <a:gd name="T42" fmla="*/ 140 w 448"/>
              <a:gd name="T43" fmla="*/ 651 h 897"/>
              <a:gd name="T44" fmla="*/ 149 w 448"/>
              <a:gd name="T45" fmla="*/ 640 h 897"/>
              <a:gd name="T46" fmla="*/ 152 w 448"/>
              <a:gd name="T47" fmla="*/ 304 h 897"/>
              <a:gd name="T48" fmla="*/ 170 w 448"/>
              <a:gd name="T49" fmla="*/ 265 h 897"/>
              <a:gd name="T50" fmla="*/ 213 w 448"/>
              <a:gd name="T51" fmla="*/ 240 h 897"/>
              <a:gd name="T52" fmla="*/ 264 w 448"/>
              <a:gd name="T53" fmla="*/ 250 h 897"/>
              <a:gd name="T54" fmla="*/ 289 w 448"/>
              <a:gd name="T55" fmla="*/ 283 h 897"/>
              <a:gd name="T56" fmla="*/ 298 w 448"/>
              <a:gd name="T57" fmla="*/ 337 h 897"/>
              <a:gd name="T58" fmla="*/ 292 w 448"/>
              <a:gd name="T59" fmla="*/ 766 h 897"/>
              <a:gd name="T60" fmla="*/ 261 w 448"/>
              <a:gd name="T61" fmla="*/ 827 h 897"/>
              <a:gd name="T62" fmla="*/ 202 w 448"/>
              <a:gd name="T63" fmla="*/ 863 h 897"/>
              <a:gd name="T64" fmla="*/ 126 w 448"/>
              <a:gd name="T65" fmla="*/ 860 h 897"/>
              <a:gd name="T66" fmla="*/ 68 w 448"/>
              <a:gd name="T67" fmla="*/ 823 h 897"/>
              <a:gd name="T68" fmla="*/ 35 w 448"/>
              <a:gd name="T69" fmla="*/ 760 h 897"/>
              <a:gd name="T70" fmla="*/ 30 w 448"/>
              <a:gd name="T71" fmla="*/ 220 h 897"/>
              <a:gd name="T72" fmla="*/ 62 w 448"/>
              <a:gd name="T73" fmla="*/ 121 h 897"/>
              <a:gd name="T74" fmla="*/ 130 w 448"/>
              <a:gd name="T75" fmla="*/ 55 h 897"/>
              <a:gd name="T76" fmla="*/ 226 w 448"/>
              <a:gd name="T77" fmla="*/ 30 h 897"/>
              <a:gd name="T78" fmla="*/ 320 w 448"/>
              <a:gd name="T79" fmla="*/ 55 h 897"/>
              <a:gd name="T80" fmla="*/ 386 w 448"/>
              <a:gd name="T81" fmla="*/ 121 h 897"/>
              <a:gd name="T82" fmla="*/ 417 w 448"/>
              <a:gd name="T83" fmla="*/ 219 h 897"/>
              <a:gd name="T84" fmla="*/ 420 w 448"/>
              <a:gd name="T85" fmla="*/ 589 h 897"/>
              <a:gd name="T86" fmla="*/ 433 w 448"/>
              <a:gd name="T87" fmla="*/ 595 h 897"/>
              <a:gd name="T88" fmla="*/ 445 w 448"/>
              <a:gd name="T89" fmla="*/ 589 h 897"/>
              <a:gd name="T90" fmla="*/ 447 w 448"/>
              <a:gd name="T91" fmla="*/ 228 h 897"/>
              <a:gd name="T92" fmla="*/ 439 w 448"/>
              <a:gd name="T93" fmla="*/ 167 h 897"/>
              <a:gd name="T94" fmla="*/ 417 w 448"/>
              <a:gd name="T95" fmla="*/ 114 h 897"/>
              <a:gd name="T96" fmla="*/ 385 w 448"/>
              <a:gd name="T97" fmla="*/ 69 h 897"/>
              <a:gd name="T98" fmla="*/ 343 w 448"/>
              <a:gd name="T99" fmla="*/ 34 h 897"/>
              <a:gd name="T100" fmla="*/ 294 w 448"/>
              <a:gd name="T101" fmla="*/ 11 h 897"/>
              <a:gd name="T102" fmla="*/ 237 w 448"/>
              <a:gd name="T103" fmla="*/ 0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48" h="897">
                <a:moveTo>
                  <a:pt x="226" y="0"/>
                </a:moveTo>
                <a:lnTo>
                  <a:pt x="214" y="0"/>
                </a:lnTo>
                <a:lnTo>
                  <a:pt x="202" y="2"/>
                </a:lnTo>
                <a:lnTo>
                  <a:pt x="190" y="3"/>
                </a:lnTo>
                <a:lnTo>
                  <a:pt x="179" y="5"/>
                </a:lnTo>
                <a:lnTo>
                  <a:pt x="168" y="8"/>
                </a:lnTo>
                <a:lnTo>
                  <a:pt x="157" y="11"/>
                </a:lnTo>
                <a:lnTo>
                  <a:pt x="147" y="14"/>
                </a:lnTo>
                <a:lnTo>
                  <a:pt x="136" y="19"/>
                </a:lnTo>
                <a:lnTo>
                  <a:pt x="126" y="23"/>
                </a:lnTo>
                <a:lnTo>
                  <a:pt x="115" y="28"/>
                </a:lnTo>
                <a:lnTo>
                  <a:pt x="107" y="35"/>
                </a:lnTo>
                <a:lnTo>
                  <a:pt x="97" y="40"/>
                </a:lnTo>
                <a:lnTo>
                  <a:pt x="89" y="48"/>
                </a:lnTo>
                <a:lnTo>
                  <a:pt x="80" y="54"/>
                </a:lnTo>
                <a:lnTo>
                  <a:pt x="72" y="61"/>
                </a:lnTo>
                <a:lnTo>
                  <a:pt x="64" y="69"/>
                </a:lnTo>
                <a:lnTo>
                  <a:pt x="57" y="77"/>
                </a:lnTo>
                <a:lnTo>
                  <a:pt x="50" y="86"/>
                </a:lnTo>
                <a:lnTo>
                  <a:pt x="43" y="96"/>
                </a:lnTo>
                <a:lnTo>
                  <a:pt x="37" y="105"/>
                </a:lnTo>
                <a:lnTo>
                  <a:pt x="31" y="115"/>
                </a:lnTo>
                <a:lnTo>
                  <a:pt x="26" y="125"/>
                </a:lnTo>
                <a:lnTo>
                  <a:pt x="21" y="135"/>
                </a:lnTo>
                <a:lnTo>
                  <a:pt x="17" y="146"/>
                </a:lnTo>
                <a:lnTo>
                  <a:pt x="13" y="157"/>
                </a:lnTo>
                <a:lnTo>
                  <a:pt x="10" y="168"/>
                </a:lnTo>
                <a:lnTo>
                  <a:pt x="6" y="180"/>
                </a:lnTo>
                <a:lnTo>
                  <a:pt x="4" y="192"/>
                </a:lnTo>
                <a:lnTo>
                  <a:pt x="2" y="204"/>
                </a:lnTo>
                <a:lnTo>
                  <a:pt x="1" y="216"/>
                </a:lnTo>
                <a:lnTo>
                  <a:pt x="0" y="228"/>
                </a:lnTo>
                <a:lnTo>
                  <a:pt x="0" y="241"/>
                </a:lnTo>
                <a:lnTo>
                  <a:pt x="0" y="713"/>
                </a:lnTo>
                <a:lnTo>
                  <a:pt x="0" y="732"/>
                </a:lnTo>
                <a:lnTo>
                  <a:pt x="3" y="751"/>
                </a:lnTo>
                <a:lnTo>
                  <a:pt x="6" y="769"/>
                </a:lnTo>
                <a:lnTo>
                  <a:pt x="12" y="786"/>
                </a:lnTo>
                <a:lnTo>
                  <a:pt x="19" y="802"/>
                </a:lnTo>
                <a:lnTo>
                  <a:pt x="27" y="817"/>
                </a:lnTo>
                <a:lnTo>
                  <a:pt x="36" y="831"/>
                </a:lnTo>
                <a:lnTo>
                  <a:pt x="47" y="844"/>
                </a:lnTo>
                <a:lnTo>
                  <a:pt x="59" y="856"/>
                </a:lnTo>
                <a:lnTo>
                  <a:pt x="73" y="867"/>
                </a:lnTo>
                <a:lnTo>
                  <a:pt x="87" y="875"/>
                </a:lnTo>
                <a:lnTo>
                  <a:pt x="102" y="883"/>
                </a:lnTo>
                <a:lnTo>
                  <a:pt x="117" y="889"/>
                </a:lnTo>
                <a:lnTo>
                  <a:pt x="134" y="893"/>
                </a:lnTo>
                <a:lnTo>
                  <a:pt x="151" y="895"/>
                </a:lnTo>
                <a:lnTo>
                  <a:pt x="169" y="897"/>
                </a:lnTo>
                <a:lnTo>
                  <a:pt x="186" y="895"/>
                </a:lnTo>
                <a:lnTo>
                  <a:pt x="203" y="893"/>
                </a:lnTo>
                <a:lnTo>
                  <a:pt x="219" y="889"/>
                </a:lnTo>
                <a:lnTo>
                  <a:pt x="234" y="884"/>
                </a:lnTo>
                <a:lnTo>
                  <a:pt x="248" y="876"/>
                </a:lnTo>
                <a:lnTo>
                  <a:pt x="261" y="868"/>
                </a:lnTo>
                <a:lnTo>
                  <a:pt x="274" y="857"/>
                </a:lnTo>
                <a:lnTo>
                  <a:pt x="285" y="846"/>
                </a:lnTo>
                <a:lnTo>
                  <a:pt x="294" y="833"/>
                </a:lnTo>
                <a:lnTo>
                  <a:pt x="303" y="820"/>
                </a:lnTo>
                <a:lnTo>
                  <a:pt x="310" y="804"/>
                </a:lnTo>
                <a:lnTo>
                  <a:pt x="317" y="787"/>
                </a:lnTo>
                <a:lnTo>
                  <a:pt x="322" y="770"/>
                </a:lnTo>
                <a:lnTo>
                  <a:pt x="325" y="752"/>
                </a:lnTo>
                <a:lnTo>
                  <a:pt x="327" y="733"/>
                </a:lnTo>
                <a:lnTo>
                  <a:pt x="328" y="713"/>
                </a:lnTo>
                <a:lnTo>
                  <a:pt x="328" y="337"/>
                </a:lnTo>
                <a:lnTo>
                  <a:pt x="327" y="322"/>
                </a:lnTo>
                <a:lnTo>
                  <a:pt x="326" y="310"/>
                </a:lnTo>
                <a:lnTo>
                  <a:pt x="324" y="296"/>
                </a:lnTo>
                <a:lnTo>
                  <a:pt x="321" y="284"/>
                </a:lnTo>
                <a:lnTo>
                  <a:pt x="318" y="272"/>
                </a:lnTo>
                <a:lnTo>
                  <a:pt x="312" y="261"/>
                </a:lnTo>
                <a:lnTo>
                  <a:pt x="307" y="252"/>
                </a:lnTo>
                <a:lnTo>
                  <a:pt x="301" y="243"/>
                </a:lnTo>
                <a:lnTo>
                  <a:pt x="294" y="236"/>
                </a:lnTo>
                <a:lnTo>
                  <a:pt x="287" y="229"/>
                </a:lnTo>
                <a:lnTo>
                  <a:pt x="278" y="223"/>
                </a:lnTo>
                <a:lnTo>
                  <a:pt x="268" y="219"/>
                </a:lnTo>
                <a:lnTo>
                  <a:pt x="259" y="214"/>
                </a:lnTo>
                <a:lnTo>
                  <a:pt x="248" y="212"/>
                </a:lnTo>
                <a:lnTo>
                  <a:pt x="237" y="210"/>
                </a:lnTo>
                <a:lnTo>
                  <a:pt x="226" y="210"/>
                </a:lnTo>
                <a:lnTo>
                  <a:pt x="214" y="210"/>
                </a:lnTo>
                <a:lnTo>
                  <a:pt x="202" y="212"/>
                </a:lnTo>
                <a:lnTo>
                  <a:pt x="191" y="214"/>
                </a:lnTo>
                <a:lnTo>
                  <a:pt x="182" y="219"/>
                </a:lnTo>
                <a:lnTo>
                  <a:pt x="172" y="224"/>
                </a:lnTo>
                <a:lnTo>
                  <a:pt x="164" y="229"/>
                </a:lnTo>
                <a:lnTo>
                  <a:pt x="155" y="237"/>
                </a:lnTo>
                <a:lnTo>
                  <a:pt x="148" y="244"/>
                </a:lnTo>
                <a:lnTo>
                  <a:pt x="141" y="253"/>
                </a:lnTo>
                <a:lnTo>
                  <a:pt x="136" y="262"/>
                </a:lnTo>
                <a:lnTo>
                  <a:pt x="130" y="273"/>
                </a:lnTo>
                <a:lnTo>
                  <a:pt x="126" y="285"/>
                </a:lnTo>
                <a:lnTo>
                  <a:pt x="123" y="297"/>
                </a:lnTo>
                <a:lnTo>
                  <a:pt x="121" y="310"/>
                </a:lnTo>
                <a:lnTo>
                  <a:pt x="120" y="323"/>
                </a:lnTo>
                <a:lnTo>
                  <a:pt x="119" y="337"/>
                </a:lnTo>
                <a:lnTo>
                  <a:pt x="119" y="637"/>
                </a:lnTo>
                <a:lnTo>
                  <a:pt x="120" y="640"/>
                </a:lnTo>
                <a:lnTo>
                  <a:pt x="120" y="643"/>
                </a:lnTo>
                <a:lnTo>
                  <a:pt x="122" y="645"/>
                </a:lnTo>
                <a:lnTo>
                  <a:pt x="123" y="647"/>
                </a:lnTo>
                <a:lnTo>
                  <a:pt x="125" y="650"/>
                </a:lnTo>
                <a:lnTo>
                  <a:pt x="128" y="651"/>
                </a:lnTo>
                <a:lnTo>
                  <a:pt x="130" y="652"/>
                </a:lnTo>
                <a:lnTo>
                  <a:pt x="134" y="652"/>
                </a:lnTo>
                <a:lnTo>
                  <a:pt x="137" y="652"/>
                </a:lnTo>
                <a:lnTo>
                  <a:pt x="140" y="651"/>
                </a:lnTo>
                <a:lnTo>
                  <a:pt x="142" y="650"/>
                </a:lnTo>
                <a:lnTo>
                  <a:pt x="144" y="647"/>
                </a:lnTo>
                <a:lnTo>
                  <a:pt x="147" y="645"/>
                </a:lnTo>
                <a:lnTo>
                  <a:pt x="148" y="643"/>
                </a:lnTo>
                <a:lnTo>
                  <a:pt x="149" y="640"/>
                </a:lnTo>
                <a:lnTo>
                  <a:pt x="149" y="637"/>
                </a:lnTo>
                <a:lnTo>
                  <a:pt x="149" y="337"/>
                </a:lnTo>
                <a:lnTo>
                  <a:pt x="150" y="327"/>
                </a:lnTo>
                <a:lnTo>
                  <a:pt x="151" y="313"/>
                </a:lnTo>
                <a:lnTo>
                  <a:pt x="152" y="304"/>
                </a:lnTo>
                <a:lnTo>
                  <a:pt x="154" y="297"/>
                </a:lnTo>
                <a:lnTo>
                  <a:pt x="157" y="288"/>
                </a:lnTo>
                <a:lnTo>
                  <a:pt x="160" y="280"/>
                </a:lnTo>
                <a:lnTo>
                  <a:pt x="165" y="272"/>
                </a:lnTo>
                <a:lnTo>
                  <a:pt x="170" y="265"/>
                </a:lnTo>
                <a:lnTo>
                  <a:pt x="176" y="257"/>
                </a:lnTo>
                <a:lnTo>
                  <a:pt x="184" y="252"/>
                </a:lnTo>
                <a:lnTo>
                  <a:pt x="193" y="246"/>
                </a:lnTo>
                <a:lnTo>
                  <a:pt x="202" y="243"/>
                </a:lnTo>
                <a:lnTo>
                  <a:pt x="213" y="240"/>
                </a:lnTo>
                <a:lnTo>
                  <a:pt x="226" y="240"/>
                </a:lnTo>
                <a:lnTo>
                  <a:pt x="236" y="240"/>
                </a:lnTo>
                <a:lnTo>
                  <a:pt x="247" y="242"/>
                </a:lnTo>
                <a:lnTo>
                  <a:pt x="256" y="245"/>
                </a:lnTo>
                <a:lnTo>
                  <a:pt x="264" y="250"/>
                </a:lnTo>
                <a:lnTo>
                  <a:pt x="271" y="255"/>
                </a:lnTo>
                <a:lnTo>
                  <a:pt x="276" y="261"/>
                </a:lnTo>
                <a:lnTo>
                  <a:pt x="281" y="268"/>
                </a:lnTo>
                <a:lnTo>
                  <a:pt x="286" y="275"/>
                </a:lnTo>
                <a:lnTo>
                  <a:pt x="289" y="283"/>
                </a:lnTo>
                <a:lnTo>
                  <a:pt x="292" y="290"/>
                </a:lnTo>
                <a:lnTo>
                  <a:pt x="294" y="299"/>
                </a:lnTo>
                <a:lnTo>
                  <a:pt x="296" y="306"/>
                </a:lnTo>
                <a:lnTo>
                  <a:pt x="297" y="322"/>
                </a:lnTo>
                <a:lnTo>
                  <a:pt x="298" y="337"/>
                </a:lnTo>
                <a:lnTo>
                  <a:pt x="298" y="713"/>
                </a:lnTo>
                <a:lnTo>
                  <a:pt x="298" y="725"/>
                </a:lnTo>
                <a:lnTo>
                  <a:pt x="296" y="739"/>
                </a:lnTo>
                <a:lnTo>
                  <a:pt x="294" y="753"/>
                </a:lnTo>
                <a:lnTo>
                  <a:pt x="292" y="766"/>
                </a:lnTo>
                <a:lnTo>
                  <a:pt x="288" y="780"/>
                </a:lnTo>
                <a:lnTo>
                  <a:pt x="282" y="793"/>
                </a:lnTo>
                <a:lnTo>
                  <a:pt x="277" y="805"/>
                </a:lnTo>
                <a:lnTo>
                  <a:pt x="270" y="816"/>
                </a:lnTo>
                <a:lnTo>
                  <a:pt x="261" y="827"/>
                </a:lnTo>
                <a:lnTo>
                  <a:pt x="252" y="837"/>
                </a:lnTo>
                <a:lnTo>
                  <a:pt x="242" y="845"/>
                </a:lnTo>
                <a:lnTo>
                  <a:pt x="230" y="853"/>
                </a:lnTo>
                <a:lnTo>
                  <a:pt x="216" y="859"/>
                </a:lnTo>
                <a:lnTo>
                  <a:pt x="202" y="863"/>
                </a:lnTo>
                <a:lnTo>
                  <a:pt x="186" y="866"/>
                </a:lnTo>
                <a:lnTo>
                  <a:pt x="169" y="867"/>
                </a:lnTo>
                <a:lnTo>
                  <a:pt x="154" y="867"/>
                </a:lnTo>
                <a:lnTo>
                  <a:pt x="140" y="864"/>
                </a:lnTo>
                <a:lnTo>
                  <a:pt x="126" y="860"/>
                </a:lnTo>
                <a:lnTo>
                  <a:pt x="113" y="855"/>
                </a:lnTo>
                <a:lnTo>
                  <a:pt x="101" y="849"/>
                </a:lnTo>
                <a:lnTo>
                  <a:pt x="90" y="842"/>
                </a:lnTo>
                <a:lnTo>
                  <a:pt x="79" y="833"/>
                </a:lnTo>
                <a:lnTo>
                  <a:pt x="68" y="823"/>
                </a:lnTo>
                <a:lnTo>
                  <a:pt x="60" y="812"/>
                </a:lnTo>
                <a:lnTo>
                  <a:pt x="52" y="800"/>
                </a:lnTo>
                <a:lnTo>
                  <a:pt x="46" y="787"/>
                </a:lnTo>
                <a:lnTo>
                  <a:pt x="40" y="775"/>
                </a:lnTo>
                <a:lnTo>
                  <a:pt x="35" y="760"/>
                </a:lnTo>
                <a:lnTo>
                  <a:pt x="32" y="745"/>
                </a:lnTo>
                <a:lnTo>
                  <a:pt x="30" y="729"/>
                </a:lnTo>
                <a:lnTo>
                  <a:pt x="29" y="713"/>
                </a:lnTo>
                <a:lnTo>
                  <a:pt x="29" y="241"/>
                </a:lnTo>
                <a:lnTo>
                  <a:pt x="30" y="220"/>
                </a:lnTo>
                <a:lnTo>
                  <a:pt x="33" y="197"/>
                </a:lnTo>
                <a:lnTo>
                  <a:pt x="37" y="177"/>
                </a:lnTo>
                <a:lnTo>
                  <a:pt x="44" y="158"/>
                </a:lnTo>
                <a:lnTo>
                  <a:pt x="52" y="139"/>
                </a:lnTo>
                <a:lnTo>
                  <a:pt x="62" y="121"/>
                </a:lnTo>
                <a:lnTo>
                  <a:pt x="73" y="105"/>
                </a:lnTo>
                <a:lnTo>
                  <a:pt x="86" y="90"/>
                </a:lnTo>
                <a:lnTo>
                  <a:pt x="99" y="77"/>
                </a:lnTo>
                <a:lnTo>
                  <a:pt x="114" y="66"/>
                </a:lnTo>
                <a:lnTo>
                  <a:pt x="130" y="55"/>
                </a:lnTo>
                <a:lnTo>
                  <a:pt x="148" y="46"/>
                </a:lnTo>
                <a:lnTo>
                  <a:pt x="166" y="39"/>
                </a:lnTo>
                <a:lnTo>
                  <a:pt x="185" y="35"/>
                </a:lnTo>
                <a:lnTo>
                  <a:pt x="205" y="31"/>
                </a:lnTo>
                <a:lnTo>
                  <a:pt x="226" y="30"/>
                </a:lnTo>
                <a:lnTo>
                  <a:pt x="246" y="31"/>
                </a:lnTo>
                <a:lnTo>
                  <a:pt x="266" y="35"/>
                </a:lnTo>
                <a:lnTo>
                  <a:pt x="285" y="39"/>
                </a:lnTo>
                <a:lnTo>
                  <a:pt x="303" y="46"/>
                </a:lnTo>
                <a:lnTo>
                  <a:pt x="320" y="55"/>
                </a:lnTo>
                <a:lnTo>
                  <a:pt x="336" y="65"/>
                </a:lnTo>
                <a:lnTo>
                  <a:pt x="350" y="76"/>
                </a:lnTo>
                <a:lnTo>
                  <a:pt x="364" y="90"/>
                </a:lnTo>
                <a:lnTo>
                  <a:pt x="375" y="105"/>
                </a:lnTo>
                <a:lnTo>
                  <a:pt x="386" y="121"/>
                </a:lnTo>
                <a:lnTo>
                  <a:pt x="396" y="138"/>
                </a:lnTo>
                <a:lnTo>
                  <a:pt x="403" y="157"/>
                </a:lnTo>
                <a:lnTo>
                  <a:pt x="410" y="177"/>
                </a:lnTo>
                <a:lnTo>
                  <a:pt x="414" y="197"/>
                </a:lnTo>
                <a:lnTo>
                  <a:pt x="417" y="219"/>
                </a:lnTo>
                <a:lnTo>
                  <a:pt x="418" y="241"/>
                </a:lnTo>
                <a:lnTo>
                  <a:pt x="418" y="580"/>
                </a:lnTo>
                <a:lnTo>
                  <a:pt x="418" y="583"/>
                </a:lnTo>
                <a:lnTo>
                  <a:pt x="419" y="586"/>
                </a:lnTo>
                <a:lnTo>
                  <a:pt x="420" y="589"/>
                </a:lnTo>
                <a:lnTo>
                  <a:pt x="422" y="591"/>
                </a:lnTo>
                <a:lnTo>
                  <a:pt x="425" y="593"/>
                </a:lnTo>
                <a:lnTo>
                  <a:pt x="427" y="594"/>
                </a:lnTo>
                <a:lnTo>
                  <a:pt x="430" y="595"/>
                </a:lnTo>
                <a:lnTo>
                  <a:pt x="433" y="595"/>
                </a:lnTo>
                <a:lnTo>
                  <a:pt x="436" y="595"/>
                </a:lnTo>
                <a:lnTo>
                  <a:pt x="439" y="594"/>
                </a:lnTo>
                <a:lnTo>
                  <a:pt x="442" y="593"/>
                </a:lnTo>
                <a:lnTo>
                  <a:pt x="444" y="591"/>
                </a:lnTo>
                <a:lnTo>
                  <a:pt x="445" y="589"/>
                </a:lnTo>
                <a:lnTo>
                  <a:pt x="447" y="586"/>
                </a:lnTo>
                <a:lnTo>
                  <a:pt x="447" y="583"/>
                </a:lnTo>
                <a:lnTo>
                  <a:pt x="448" y="580"/>
                </a:lnTo>
                <a:lnTo>
                  <a:pt x="448" y="241"/>
                </a:lnTo>
                <a:lnTo>
                  <a:pt x="447" y="228"/>
                </a:lnTo>
                <a:lnTo>
                  <a:pt x="447" y="215"/>
                </a:lnTo>
                <a:lnTo>
                  <a:pt x="445" y="204"/>
                </a:lnTo>
                <a:lnTo>
                  <a:pt x="444" y="191"/>
                </a:lnTo>
                <a:lnTo>
                  <a:pt x="441" y="179"/>
                </a:lnTo>
                <a:lnTo>
                  <a:pt x="439" y="167"/>
                </a:lnTo>
                <a:lnTo>
                  <a:pt x="435" y="156"/>
                </a:lnTo>
                <a:lnTo>
                  <a:pt x="431" y="145"/>
                </a:lnTo>
                <a:lnTo>
                  <a:pt x="427" y="134"/>
                </a:lnTo>
                <a:lnTo>
                  <a:pt x="422" y="123"/>
                </a:lnTo>
                <a:lnTo>
                  <a:pt x="417" y="114"/>
                </a:lnTo>
                <a:lnTo>
                  <a:pt x="412" y="104"/>
                </a:lnTo>
                <a:lnTo>
                  <a:pt x="405" y="95"/>
                </a:lnTo>
                <a:lnTo>
                  <a:pt x="399" y="85"/>
                </a:lnTo>
                <a:lnTo>
                  <a:pt x="393" y="76"/>
                </a:lnTo>
                <a:lnTo>
                  <a:pt x="385" y="69"/>
                </a:lnTo>
                <a:lnTo>
                  <a:pt x="378" y="60"/>
                </a:lnTo>
                <a:lnTo>
                  <a:pt x="369" y="53"/>
                </a:lnTo>
                <a:lnTo>
                  <a:pt x="362" y="46"/>
                </a:lnTo>
                <a:lnTo>
                  <a:pt x="353" y="40"/>
                </a:lnTo>
                <a:lnTo>
                  <a:pt x="343" y="34"/>
                </a:lnTo>
                <a:lnTo>
                  <a:pt x="334" y="28"/>
                </a:lnTo>
                <a:lnTo>
                  <a:pt x="324" y="23"/>
                </a:lnTo>
                <a:lnTo>
                  <a:pt x="314" y="19"/>
                </a:lnTo>
                <a:lnTo>
                  <a:pt x="305" y="14"/>
                </a:lnTo>
                <a:lnTo>
                  <a:pt x="294" y="11"/>
                </a:lnTo>
                <a:lnTo>
                  <a:pt x="283" y="8"/>
                </a:lnTo>
                <a:lnTo>
                  <a:pt x="272" y="5"/>
                </a:lnTo>
                <a:lnTo>
                  <a:pt x="261" y="3"/>
                </a:lnTo>
                <a:lnTo>
                  <a:pt x="249" y="2"/>
                </a:lnTo>
                <a:lnTo>
                  <a:pt x="237" y="0"/>
                </a:lnTo>
                <a:lnTo>
                  <a:pt x="226" y="0"/>
                </a:lnTo>
                <a:close/>
              </a:path>
            </a:pathLst>
          </a:custGeom>
          <a:solidFill>
            <a:srgbClr val="33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0B7AC12-4393-44EF-A218-B9070EA44ABB}"/>
              </a:ext>
            </a:extLst>
          </p:cNvPr>
          <p:cNvSpPr txBox="1"/>
          <p:nvPr/>
        </p:nvSpPr>
        <p:spPr>
          <a:xfrm>
            <a:off x="9857004" y="4747058"/>
            <a:ext cx="167271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</a:rPr>
              <a:t>amet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consectetur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adipiscing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elit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sed</a:t>
            </a:r>
            <a:r>
              <a:rPr lang="en-US" sz="1400" dirty="0">
                <a:solidFill>
                  <a:schemeClr val="tx2"/>
                </a:solidFill>
              </a:rPr>
              <a:t> do </a:t>
            </a:r>
            <a:r>
              <a:rPr lang="en-US" sz="1400" dirty="0" err="1">
                <a:solidFill>
                  <a:schemeClr val="tx2"/>
                </a:solidFill>
              </a:rPr>
              <a:t>eiusmod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tempor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incididunt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labore</a:t>
            </a:r>
            <a:r>
              <a:rPr lang="en-US" sz="1400" dirty="0">
                <a:solidFill>
                  <a:schemeClr val="tx2"/>
                </a:solidFill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</a:rPr>
              <a:t>aliqua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173E2C6-4B5E-49DF-9B80-5DAD34824375}"/>
              </a:ext>
            </a:extLst>
          </p:cNvPr>
          <p:cNvGrpSpPr/>
          <p:nvPr/>
        </p:nvGrpSpPr>
        <p:grpSpPr>
          <a:xfrm>
            <a:off x="8152327" y="3821972"/>
            <a:ext cx="495332" cy="461318"/>
            <a:chOff x="11035452" y="1366816"/>
            <a:chExt cx="287091" cy="267377"/>
          </a:xfrm>
          <a:solidFill>
            <a:schemeClr val="bg1"/>
          </a:solidFill>
        </p:grpSpPr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xmlns="" id="{5B57A923-9694-4570-B14D-2E81EE1CF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35452" y="1453067"/>
              <a:ext cx="287091" cy="181126"/>
            </a:xfrm>
            <a:custGeom>
              <a:avLst/>
              <a:gdLst>
                <a:gd name="T0" fmla="*/ 31 w 932"/>
                <a:gd name="T1" fmla="*/ 31 h 591"/>
                <a:gd name="T2" fmla="*/ 901 w 932"/>
                <a:gd name="T3" fmla="*/ 31 h 591"/>
                <a:gd name="T4" fmla="*/ 901 w 932"/>
                <a:gd name="T5" fmla="*/ 520 h 591"/>
                <a:gd name="T6" fmla="*/ 901 w 932"/>
                <a:gd name="T7" fmla="*/ 528 h 591"/>
                <a:gd name="T8" fmla="*/ 897 w 932"/>
                <a:gd name="T9" fmla="*/ 536 h 591"/>
                <a:gd name="T10" fmla="*/ 894 w 932"/>
                <a:gd name="T11" fmla="*/ 542 h 591"/>
                <a:gd name="T12" fmla="*/ 889 w 932"/>
                <a:gd name="T13" fmla="*/ 548 h 591"/>
                <a:gd name="T14" fmla="*/ 883 w 932"/>
                <a:gd name="T15" fmla="*/ 552 h 591"/>
                <a:gd name="T16" fmla="*/ 876 w 932"/>
                <a:gd name="T17" fmla="*/ 557 h 591"/>
                <a:gd name="T18" fmla="*/ 868 w 932"/>
                <a:gd name="T19" fmla="*/ 559 h 591"/>
                <a:gd name="T20" fmla="*/ 859 w 932"/>
                <a:gd name="T21" fmla="*/ 560 h 591"/>
                <a:gd name="T22" fmla="*/ 72 w 932"/>
                <a:gd name="T23" fmla="*/ 560 h 591"/>
                <a:gd name="T24" fmla="*/ 64 w 932"/>
                <a:gd name="T25" fmla="*/ 559 h 591"/>
                <a:gd name="T26" fmla="*/ 56 w 932"/>
                <a:gd name="T27" fmla="*/ 557 h 591"/>
                <a:gd name="T28" fmla="*/ 48 w 932"/>
                <a:gd name="T29" fmla="*/ 552 h 591"/>
                <a:gd name="T30" fmla="*/ 43 w 932"/>
                <a:gd name="T31" fmla="*/ 548 h 591"/>
                <a:gd name="T32" fmla="*/ 37 w 932"/>
                <a:gd name="T33" fmla="*/ 542 h 591"/>
                <a:gd name="T34" fmla="*/ 34 w 932"/>
                <a:gd name="T35" fmla="*/ 536 h 591"/>
                <a:gd name="T36" fmla="*/ 32 w 932"/>
                <a:gd name="T37" fmla="*/ 528 h 591"/>
                <a:gd name="T38" fmla="*/ 31 w 932"/>
                <a:gd name="T39" fmla="*/ 520 h 591"/>
                <a:gd name="T40" fmla="*/ 31 w 932"/>
                <a:gd name="T41" fmla="*/ 31 h 591"/>
                <a:gd name="T42" fmla="*/ 0 w 932"/>
                <a:gd name="T43" fmla="*/ 520 h 591"/>
                <a:gd name="T44" fmla="*/ 0 w 932"/>
                <a:gd name="T45" fmla="*/ 527 h 591"/>
                <a:gd name="T46" fmla="*/ 1 w 932"/>
                <a:gd name="T47" fmla="*/ 534 h 591"/>
                <a:gd name="T48" fmla="*/ 3 w 932"/>
                <a:gd name="T49" fmla="*/ 540 h 591"/>
                <a:gd name="T50" fmla="*/ 5 w 932"/>
                <a:gd name="T51" fmla="*/ 547 h 591"/>
                <a:gd name="T52" fmla="*/ 8 w 932"/>
                <a:gd name="T53" fmla="*/ 554 h 591"/>
                <a:gd name="T54" fmla="*/ 12 w 932"/>
                <a:gd name="T55" fmla="*/ 559 h 591"/>
                <a:gd name="T56" fmla="*/ 16 w 932"/>
                <a:gd name="T57" fmla="*/ 565 h 591"/>
                <a:gd name="T58" fmla="*/ 21 w 932"/>
                <a:gd name="T59" fmla="*/ 569 h 591"/>
                <a:gd name="T60" fmla="*/ 26 w 932"/>
                <a:gd name="T61" fmla="*/ 575 h 591"/>
                <a:gd name="T62" fmla="*/ 32 w 932"/>
                <a:gd name="T63" fmla="*/ 578 h 591"/>
                <a:gd name="T64" fmla="*/ 37 w 932"/>
                <a:gd name="T65" fmla="*/ 582 h 591"/>
                <a:gd name="T66" fmla="*/ 44 w 932"/>
                <a:gd name="T67" fmla="*/ 585 h 591"/>
                <a:gd name="T68" fmla="*/ 49 w 932"/>
                <a:gd name="T69" fmla="*/ 588 h 591"/>
                <a:gd name="T70" fmla="*/ 57 w 932"/>
                <a:gd name="T71" fmla="*/ 589 h 591"/>
                <a:gd name="T72" fmla="*/ 64 w 932"/>
                <a:gd name="T73" fmla="*/ 590 h 591"/>
                <a:gd name="T74" fmla="*/ 72 w 932"/>
                <a:gd name="T75" fmla="*/ 591 h 591"/>
                <a:gd name="T76" fmla="*/ 861 w 932"/>
                <a:gd name="T77" fmla="*/ 591 h 591"/>
                <a:gd name="T78" fmla="*/ 861 w 932"/>
                <a:gd name="T79" fmla="*/ 591 h 591"/>
                <a:gd name="T80" fmla="*/ 868 w 932"/>
                <a:gd name="T81" fmla="*/ 590 h 591"/>
                <a:gd name="T82" fmla="*/ 875 w 932"/>
                <a:gd name="T83" fmla="*/ 589 h 591"/>
                <a:gd name="T84" fmla="*/ 882 w 932"/>
                <a:gd name="T85" fmla="*/ 588 h 591"/>
                <a:gd name="T86" fmla="*/ 888 w 932"/>
                <a:gd name="T87" fmla="*/ 585 h 591"/>
                <a:gd name="T88" fmla="*/ 895 w 932"/>
                <a:gd name="T89" fmla="*/ 582 h 591"/>
                <a:gd name="T90" fmla="*/ 901 w 932"/>
                <a:gd name="T91" fmla="*/ 578 h 591"/>
                <a:gd name="T92" fmla="*/ 906 w 932"/>
                <a:gd name="T93" fmla="*/ 575 h 591"/>
                <a:gd name="T94" fmla="*/ 911 w 932"/>
                <a:gd name="T95" fmla="*/ 569 h 591"/>
                <a:gd name="T96" fmla="*/ 916 w 932"/>
                <a:gd name="T97" fmla="*/ 565 h 591"/>
                <a:gd name="T98" fmla="*/ 919 w 932"/>
                <a:gd name="T99" fmla="*/ 559 h 591"/>
                <a:gd name="T100" fmla="*/ 924 w 932"/>
                <a:gd name="T101" fmla="*/ 554 h 591"/>
                <a:gd name="T102" fmla="*/ 926 w 932"/>
                <a:gd name="T103" fmla="*/ 547 h 591"/>
                <a:gd name="T104" fmla="*/ 928 w 932"/>
                <a:gd name="T105" fmla="*/ 540 h 591"/>
                <a:gd name="T106" fmla="*/ 931 w 932"/>
                <a:gd name="T107" fmla="*/ 534 h 591"/>
                <a:gd name="T108" fmla="*/ 932 w 932"/>
                <a:gd name="T109" fmla="*/ 527 h 591"/>
                <a:gd name="T110" fmla="*/ 932 w 932"/>
                <a:gd name="T111" fmla="*/ 520 h 591"/>
                <a:gd name="T112" fmla="*/ 932 w 932"/>
                <a:gd name="T113" fmla="*/ 0 h 591"/>
                <a:gd name="T114" fmla="*/ 0 w 932"/>
                <a:gd name="T115" fmla="*/ 0 h 591"/>
                <a:gd name="T116" fmla="*/ 0 w 932"/>
                <a:gd name="T117" fmla="*/ 52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2" h="591">
                  <a:moveTo>
                    <a:pt x="31" y="31"/>
                  </a:moveTo>
                  <a:lnTo>
                    <a:pt x="901" y="31"/>
                  </a:lnTo>
                  <a:lnTo>
                    <a:pt x="901" y="520"/>
                  </a:lnTo>
                  <a:lnTo>
                    <a:pt x="901" y="528"/>
                  </a:lnTo>
                  <a:lnTo>
                    <a:pt x="897" y="536"/>
                  </a:lnTo>
                  <a:lnTo>
                    <a:pt x="894" y="542"/>
                  </a:lnTo>
                  <a:lnTo>
                    <a:pt x="889" y="548"/>
                  </a:lnTo>
                  <a:lnTo>
                    <a:pt x="883" y="552"/>
                  </a:lnTo>
                  <a:lnTo>
                    <a:pt x="876" y="557"/>
                  </a:lnTo>
                  <a:lnTo>
                    <a:pt x="868" y="559"/>
                  </a:lnTo>
                  <a:lnTo>
                    <a:pt x="859" y="560"/>
                  </a:lnTo>
                  <a:lnTo>
                    <a:pt x="72" y="560"/>
                  </a:lnTo>
                  <a:lnTo>
                    <a:pt x="64" y="559"/>
                  </a:lnTo>
                  <a:lnTo>
                    <a:pt x="56" y="557"/>
                  </a:lnTo>
                  <a:lnTo>
                    <a:pt x="48" y="552"/>
                  </a:lnTo>
                  <a:lnTo>
                    <a:pt x="43" y="548"/>
                  </a:lnTo>
                  <a:lnTo>
                    <a:pt x="37" y="542"/>
                  </a:lnTo>
                  <a:lnTo>
                    <a:pt x="34" y="536"/>
                  </a:lnTo>
                  <a:lnTo>
                    <a:pt x="32" y="528"/>
                  </a:lnTo>
                  <a:lnTo>
                    <a:pt x="31" y="520"/>
                  </a:lnTo>
                  <a:lnTo>
                    <a:pt x="31" y="31"/>
                  </a:lnTo>
                  <a:close/>
                  <a:moveTo>
                    <a:pt x="0" y="520"/>
                  </a:moveTo>
                  <a:lnTo>
                    <a:pt x="0" y="527"/>
                  </a:lnTo>
                  <a:lnTo>
                    <a:pt x="1" y="534"/>
                  </a:lnTo>
                  <a:lnTo>
                    <a:pt x="3" y="540"/>
                  </a:lnTo>
                  <a:lnTo>
                    <a:pt x="5" y="547"/>
                  </a:lnTo>
                  <a:lnTo>
                    <a:pt x="8" y="554"/>
                  </a:lnTo>
                  <a:lnTo>
                    <a:pt x="12" y="559"/>
                  </a:lnTo>
                  <a:lnTo>
                    <a:pt x="16" y="565"/>
                  </a:lnTo>
                  <a:lnTo>
                    <a:pt x="21" y="569"/>
                  </a:lnTo>
                  <a:lnTo>
                    <a:pt x="26" y="575"/>
                  </a:lnTo>
                  <a:lnTo>
                    <a:pt x="32" y="578"/>
                  </a:lnTo>
                  <a:lnTo>
                    <a:pt x="37" y="582"/>
                  </a:lnTo>
                  <a:lnTo>
                    <a:pt x="44" y="585"/>
                  </a:lnTo>
                  <a:lnTo>
                    <a:pt x="49" y="588"/>
                  </a:lnTo>
                  <a:lnTo>
                    <a:pt x="57" y="589"/>
                  </a:lnTo>
                  <a:lnTo>
                    <a:pt x="64" y="590"/>
                  </a:lnTo>
                  <a:lnTo>
                    <a:pt x="72" y="591"/>
                  </a:lnTo>
                  <a:lnTo>
                    <a:pt x="861" y="591"/>
                  </a:lnTo>
                  <a:lnTo>
                    <a:pt x="861" y="591"/>
                  </a:lnTo>
                  <a:lnTo>
                    <a:pt x="868" y="590"/>
                  </a:lnTo>
                  <a:lnTo>
                    <a:pt x="875" y="589"/>
                  </a:lnTo>
                  <a:lnTo>
                    <a:pt x="882" y="588"/>
                  </a:lnTo>
                  <a:lnTo>
                    <a:pt x="888" y="585"/>
                  </a:lnTo>
                  <a:lnTo>
                    <a:pt x="895" y="582"/>
                  </a:lnTo>
                  <a:lnTo>
                    <a:pt x="901" y="578"/>
                  </a:lnTo>
                  <a:lnTo>
                    <a:pt x="906" y="575"/>
                  </a:lnTo>
                  <a:lnTo>
                    <a:pt x="911" y="569"/>
                  </a:lnTo>
                  <a:lnTo>
                    <a:pt x="916" y="565"/>
                  </a:lnTo>
                  <a:lnTo>
                    <a:pt x="919" y="559"/>
                  </a:lnTo>
                  <a:lnTo>
                    <a:pt x="924" y="554"/>
                  </a:lnTo>
                  <a:lnTo>
                    <a:pt x="926" y="547"/>
                  </a:lnTo>
                  <a:lnTo>
                    <a:pt x="928" y="540"/>
                  </a:lnTo>
                  <a:lnTo>
                    <a:pt x="931" y="534"/>
                  </a:lnTo>
                  <a:lnTo>
                    <a:pt x="932" y="527"/>
                  </a:lnTo>
                  <a:lnTo>
                    <a:pt x="932" y="520"/>
                  </a:lnTo>
                  <a:lnTo>
                    <a:pt x="932" y="0"/>
                  </a:lnTo>
                  <a:lnTo>
                    <a:pt x="0" y="0"/>
                  </a:lnTo>
                  <a:lnTo>
                    <a:pt x="0" y="5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xmlns="" id="{E86C8F43-952D-4B0A-9E00-9FA3BFD871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0328" y="1492495"/>
              <a:ext cx="107197" cy="105965"/>
            </a:xfrm>
            <a:custGeom>
              <a:avLst/>
              <a:gdLst>
                <a:gd name="T0" fmla="*/ 31 w 346"/>
                <a:gd name="T1" fmla="*/ 41 h 344"/>
                <a:gd name="T2" fmla="*/ 296 w 346"/>
                <a:gd name="T3" fmla="*/ 172 h 344"/>
                <a:gd name="T4" fmla="*/ 31 w 346"/>
                <a:gd name="T5" fmla="*/ 304 h 344"/>
                <a:gd name="T6" fmla="*/ 31 w 346"/>
                <a:gd name="T7" fmla="*/ 41 h 344"/>
                <a:gd name="T8" fmla="*/ 6 w 346"/>
                <a:gd name="T9" fmla="*/ 342 h 344"/>
                <a:gd name="T10" fmla="*/ 11 w 346"/>
                <a:gd name="T11" fmla="*/ 344 h 344"/>
                <a:gd name="T12" fmla="*/ 15 w 346"/>
                <a:gd name="T13" fmla="*/ 344 h 344"/>
                <a:gd name="T14" fmla="*/ 18 w 346"/>
                <a:gd name="T15" fmla="*/ 344 h 344"/>
                <a:gd name="T16" fmla="*/ 22 w 346"/>
                <a:gd name="T17" fmla="*/ 343 h 344"/>
                <a:gd name="T18" fmla="*/ 338 w 346"/>
                <a:gd name="T19" fmla="*/ 187 h 344"/>
                <a:gd name="T20" fmla="*/ 342 w 346"/>
                <a:gd name="T21" fmla="*/ 184 h 344"/>
                <a:gd name="T22" fmla="*/ 344 w 346"/>
                <a:gd name="T23" fmla="*/ 181 h 344"/>
                <a:gd name="T24" fmla="*/ 346 w 346"/>
                <a:gd name="T25" fmla="*/ 177 h 344"/>
                <a:gd name="T26" fmla="*/ 346 w 346"/>
                <a:gd name="T27" fmla="*/ 172 h 344"/>
                <a:gd name="T28" fmla="*/ 346 w 346"/>
                <a:gd name="T29" fmla="*/ 168 h 344"/>
                <a:gd name="T30" fmla="*/ 344 w 346"/>
                <a:gd name="T31" fmla="*/ 164 h 344"/>
                <a:gd name="T32" fmla="*/ 342 w 346"/>
                <a:gd name="T33" fmla="*/ 161 h 344"/>
                <a:gd name="T34" fmla="*/ 338 w 346"/>
                <a:gd name="T35" fmla="*/ 159 h 344"/>
                <a:gd name="T36" fmla="*/ 22 w 346"/>
                <a:gd name="T37" fmla="*/ 2 h 344"/>
                <a:gd name="T38" fmla="*/ 18 w 346"/>
                <a:gd name="T39" fmla="*/ 1 h 344"/>
                <a:gd name="T40" fmla="*/ 14 w 346"/>
                <a:gd name="T41" fmla="*/ 0 h 344"/>
                <a:gd name="T42" fmla="*/ 11 w 346"/>
                <a:gd name="T43" fmla="*/ 1 h 344"/>
                <a:gd name="T44" fmla="*/ 6 w 346"/>
                <a:gd name="T45" fmla="*/ 2 h 344"/>
                <a:gd name="T46" fmla="*/ 4 w 346"/>
                <a:gd name="T47" fmla="*/ 6 h 344"/>
                <a:gd name="T48" fmla="*/ 2 w 346"/>
                <a:gd name="T49" fmla="*/ 8 h 344"/>
                <a:gd name="T50" fmla="*/ 0 w 346"/>
                <a:gd name="T51" fmla="*/ 12 h 344"/>
                <a:gd name="T52" fmla="*/ 0 w 346"/>
                <a:gd name="T53" fmla="*/ 16 h 344"/>
                <a:gd name="T54" fmla="*/ 0 w 346"/>
                <a:gd name="T55" fmla="*/ 329 h 344"/>
                <a:gd name="T56" fmla="*/ 0 w 346"/>
                <a:gd name="T57" fmla="*/ 333 h 344"/>
                <a:gd name="T58" fmla="*/ 2 w 346"/>
                <a:gd name="T59" fmla="*/ 337 h 344"/>
                <a:gd name="T60" fmla="*/ 4 w 346"/>
                <a:gd name="T61" fmla="*/ 340 h 344"/>
                <a:gd name="T62" fmla="*/ 6 w 346"/>
                <a:gd name="T63" fmla="*/ 34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6" h="344">
                  <a:moveTo>
                    <a:pt x="31" y="41"/>
                  </a:moveTo>
                  <a:lnTo>
                    <a:pt x="296" y="172"/>
                  </a:lnTo>
                  <a:lnTo>
                    <a:pt x="31" y="304"/>
                  </a:lnTo>
                  <a:lnTo>
                    <a:pt x="31" y="41"/>
                  </a:lnTo>
                  <a:close/>
                  <a:moveTo>
                    <a:pt x="6" y="342"/>
                  </a:moveTo>
                  <a:lnTo>
                    <a:pt x="11" y="344"/>
                  </a:lnTo>
                  <a:lnTo>
                    <a:pt x="15" y="344"/>
                  </a:lnTo>
                  <a:lnTo>
                    <a:pt x="18" y="344"/>
                  </a:lnTo>
                  <a:lnTo>
                    <a:pt x="22" y="343"/>
                  </a:lnTo>
                  <a:lnTo>
                    <a:pt x="338" y="187"/>
                  </a:lnTo>
                  <a:lnTo>
                    <a:pt x="342" y="184"/>
                  </a:lnTo>
                  <a:lnTo>
                    <a:pt x="344" y="181"/>
                  </a:lnTo>
                  <a:lnTo>
                    <a:pt x="346" y="177"/>
                  </a:lnTo>
                  <a:lnTo>
                    <a:pt x="346" y="172"/>
                  </a:lnTo>
                  <a:lnTo>
                    <a:pt x="346" y="168"/>
                  </a:lnTo>
                  <a:lnTo>
                    <a:pt x="344" y="164"/>
                  </a:lnTo>
                  <a:lnTo>
                    <a:pt x="342" y="161"/>
                  </a:lnTo>
                  <a:lnTo>
                    <a:pt x="338" y="159"/>
                  </a:lnTo>
                  <a:lnTo>
                    <a:pt x="22" y="2"/>
                  </a:lnTo>
                  <a:lnTo>
                    <a:pt x="18" y="1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6" y="2"/>
                  </a:lnTo>
                  <a:lnTo>
                    <a:pt x="4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329"/>
                  </a:lnTo>
                  <a:lnTo>
                    <a:pt x="0" y="333"/>
                  </a:lnTo>
                  <a:lnTo>
                    <a:pt x="2" y="337"/>
                  </a:lnTo>
                  <a:lnTo>
                    <a:pt x="4" y="340"/>
                  </a:lnTo>
                  <a:lnTo>
                    <a:pt x="6" y="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xmlns="" id="{9A975910-55E7-46A7-BFCF-4B4DCA8131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35452" y="1366816"/>
              <a:ext cx="287091" cy="76393"/>
            </a:xfrm>
            <a:custGeom>
              <a:avLst/>
              <a:gdLst>
                <a:gd name="T0" fmla="*/ 901 w 932"/>
                <a:gd name="T1" fmla="*/ 103 h 248"/>
                <a:gd name="T2" fmla="*/ 796 w 932"/>
                <a:gd name="T3" fmla="*/ 217 h 248"/>
                <a:gd name="T4" fmla="*/ 177 w 932"/>
                <a:gd name="T5" fmla="*/ 31 h 248"/>
                <a:gd name="T6" fmla="*/ 117 w 932"/>
                <a:gd name="T7" fmla="*/ 217 h 248"/>
                <a:gd name="T8" fmla="*/ 31 w 932"/>
                <a:gd name="T9" fmla="*/ 193 h 248"/>
                <a:gd name="T10" fmla="*/ 135 w 932"/>
                <a:gd name="T11" fmla="*/ 31 h 248"/>
                <a:gd name="T12" fmla="*/ 31 w 932"/>
                <a:gd name="T13" fmla="*/ 70 h 248"/>
                <a:gd name="T14" fmla="*/ 33 w 932"/>
                <a:gd name="T15" fmla="*/ 57 h 248"/>
                <a:gd name="T16" fmla="*/ 38 w 932"/>
                <a:gd name="T17" fmla="*/ 45 h 248"/>
                <a:gd name="T18" fmla="*/ 46 w 932"/>
                <a:gd name="T19" fmla="*/ 35 h 248"/>
                <a:gd name="T20" fmla="*/ 54 w 932"/>
                <a:gd name="T21" fmla="*/ 31 h 248"/>
                <a:gd name="T22" fmla="*/ 772 w 932"/>
                <a:gd name="T23" fmla="*/ 31 h 248"/>
                <a:gd name="T24" fmla="*/ 486 w 932"/>
                <a:gd name="T25" fmla="*/ 217 h 248"/>
                <a:gd name="T26" fmla="*/ 273 w 932"/>
                <a:gd name="T27" fmla="*/ 217 h 248"/>
                <a:gd name="T28" fmla="*/ 333 w 932"/>
                <a:gd name="T29" fmla="*/ 31 h 248"/>
                <a:gd name="T30" fmla="*/ 273 w 932"/>
                <a:gd name="T31" fmla="*/ 217 h 248"/>
                <a:gd name="T32" fmla="*/ 617 w 932"/>
                <a:gd name="T33" fmla="*/ 31 h 248"/>
                <a:gd name="T34" fmla="*/ 315 w 932"/>
                <a:gd name="T35" fmla="*/ 217 h 248"/>
                <a:gd name="T36" fmla="*/ 899 w 932"/>
                <a:gd name="T37" fmla="*/ 58 h 248"/>
                <a:gd name="T38" fmla="*/ 642 w 932"/>
                <a:gd name="T39" fmla="*/ 217 h 248"/>
                <a:gd name="T40" fmla="*/ 877 w 932"/>
                <a:gd name="T41" fmla="*/ 31 h 248"/>
                <a:gd name="T42" fmla="*/ 884 w 932"/>
                <a:gd name="T43" fmla="*/ 34 h 248"/>
                <a:gd name="T44" fmla="*/ 891 w 932"/>
                <a:gd name="T45" fmla="*/ 39 h 248"/>
                <a:gd name="T46" fmla="*/ 899 w 932"/>
                <a:gd name="T47" fmla="*/ 58 h 248"/>
                <a:gd name="T48" fmla="*/ 54 w 932"/>
                <a:gd name="T49" fmla="*/ 0 h 248"/>
                <a:gd name="T50" fmla="*/ 42 w 932"/>
                <a:gd name="T51" fmla="*/ 1 h 248"/>
                <a:gd name="T52" fmla="*/ 32 w 932"/>
                <a:gd name="T53" fmla="*/ 7 h 248"/>
                <a:gd name="T54" fmla="*/ 22 w 932"/>
                <a:gd name="T55" fmla="*/ 15 h 248"/>
                <a:gd name="T56" fmla="*/ 14 w 932"/>
                <a:gd name="T57" fmla="*/ 24 h 248"/>
                <a:gd name="T58" fmla="*/ 3 w 932"/>
                <a:gd name="T59" fmla="*/ 47 h 248"/>
                <a:gd name="T60" fmla="*/ 0 w 932"/>
                <a:gd name="T61" fmla="*/ 70 h 248"/>
                <a:gd name="T62" fmla="*/ 932 w 932"/>
                <a:gd name="T63" fmla="*/ 248 h 248"/>
                <a:gd name="T64" fmla="*/ 932 w 932"/>
                <a:gd name="T65" fmla="*/ 58 h 248"/>
                <a:gd name="T66" fmla="*/ 924 w 932"/>
                <a:gd name="T67" fmla="*/ 35 h 248"/>
                <a:gd name="T68" fmla="*/ 914 w 932"/>
                <a:gd name="T69" fmla="*/ 19 h 248"/>
                <a:gd name="T70" fmla="*/ 905 w 932"/>
                <a:gd name="T71" fmla="*/ 10 h 248"/>
                <a:gd name="T72" fmla="*/ 895 w 932"/>
                <a:gd name="T73" fmla="*/ 4 h 248"/>
                <a:gd name="T74" fmla="*/ 884 w 932"/>
                <a:gd name="T7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32" h="248">
                  <a:moveTo>
                    <a:pt x="796" y="217"/>
                  </a:moveTo>
                  <a:lnTo>
                    <a:pt x="901" y="103"/>
                  </a:lnTo>
                  <a:lnTo>
                    <a:pt x="901" y="217"/>
                  </a:lnTo>
                  <a:lnTo>
                    <a:pt x="796" y="217"/>
                  </a:lnTo>
                  <a:close/>
                  <a:moveTo>
                    <a:pt x="31" y="193"/>
                  </a:moveTo>
                  <a:lnTo>
                    <a:pt x="177" y="31"/>
                  </a:lnTo>
                  <a:lnTo>
                    <a:pt x="291" y="31"/>
                  </a:lnTo>
                  <a:lnTo>
                    <a:pt x="117" y="217"/>
                  </a:lnTo>
                  <a:lnTo>
                    <a:pt x="31" y="217"/>
                  </a:lnTo>
                  <a:lnTo>
                    <a:pt x="31" y="193"/>
                  </a:lnTo>
                  <a:close/>
                  <a:moveTo>
                    <a:pt x="54" y="31"/>
                  </a:moveTo>
                  <a:lnTo>
                    <a:pt x="135" y="31"/>
                  </a:lnTo>
                  <a:lnTo>
                    <a:pt x="31" y="146"/>
                  </a:lnTo>
                  <a:lnTo>
                    <a:pt x="31" y="70"/>
                  </a:lnTo>
                  <a:lnTo>
                    <a:pt x="31" y="64"/>
                  </a:lnTo>
                  <a:lnTo>
                    <a:pt x="33" y="57"/>
                  </a:lnTo>
                  <a:lnTo>
                    <a:pt x="35" y="50"/>
                  </a:lnTo>
                  <a:lnTo>
                    <a:pt x="38" y="45"/>
                  </a:lnTo>
                  <a:lnTo>
                    <a:pt x="42" y="39"/>
                  </a:lnTo>
                  <a:lnTo>
                    <a:pt x="46" y="35"/>
                  </a:lnTo>
                  <a:lnTo>
                    <a:pt x="49" y="31"/>
                  </a:lnTo>
                  <a:lnTo>
                    <a:pt x="54" y="31"/>
                  </a:lnTo>
                  <a:close/>
                  <a:moveTo>
                    <a:pt x="659" y="31"/>
                  </a:moveTo>
                  <a:lnTo>
                    <a:pt x="772" y="31"/>
                  </a:lnTo>
                  <a:lnTo>
                    <a:pt x="598" y="217"/>
                  </a:lnTo>
                  <a:lnTo>
                    <a:pt x="486" y="217"/>
                  </a:lnTo>
                  <a:lnTo>
                    <a:pt x="659" y="31"/>
                  </a:lnTo>
                  <a:close/>
                  <a:moveTo>
                    <a:pt x="273" y="217"/>
                  </a:moveTo>
                  <a:lnTo>
                    <a:pt x="159" y="217"/>
                  </a:lnTo>
                  <a:lnTo>
                    <a:pt x="333" y="31"/>
                  </a:lnTo>
                  <a:lnTo>
                    <a:pt x="446" y="31"/>
                  </a:lnTo>
                  <a:lnTo>
                    <a:pt x="273" y="217"/>
                  </a:lnTo>
                  <a:close/>
                  <a:moveTo>
                    <a:pt x="488" y="31"/>
                  </a:moveTo>
                  <a:lnTo>
                    <a:pt x="617" y="31"/>
                  </a:lnTo>
                  <a:lnTo>
                    <a:pt x="444" y="217"/>
                  </a:lnTo>
                  <a:lnTo>
                    <a:pt x="315" y="217"/>
                  </a:lnTo>
                  <a:lnTo>
                    <a:pt x="488" y="31"/>
                  </a:lnTo>
                  <a:close/>
                  <a:moveTo>
                    <a:pt x="899" y="58"/>
                  </a:moveTo>
                  <a:lnTo>
                    <a:pt x="754" y="217"/>
                  </a:lnTo>
                  <a:lnTo>
                    <a:pt x="642" y="217"/>
                  </a:lnTo>
                  <a:lnTo>
                    <a:pt x="815" y="31"/>
                  </a:lnTo>
                  <a:lnTo>
                    <a:pt x="877" y="31"/>
                  </a:lnTo>
                  <a:lnTo>
                    <a:pt x="881" y="31"/>
                  </a:lnTo>
                  <a:lnTo>
                    <a:pt x="884" y="34"/>
                  </a:lnTo>
                  <a:lnTo>
                    <a:pt x="887" y="36"/>
                  </a:lnTo>
                  <a:lnTo>
                    <a:pt x="891" y="39"/>
                  </a:lnTo>
                  <a:lnTo>
                    <a:pt x="895" y="48"/>
                  </a:lnTo>
                  <a:lnTo>
                    <a:pt x="899" y="58"/>
                  </a:lnTo>
                  <a:close/>
                  <a:moveTo>
                    <a:pt x="877" y="0"/>
                  </a:moveTo>
                  <a:lnTo>
                    <a:pt x="54" y="0"/>
                  </a:lnTo>
                  <a:lnTo>
                    <a:pt x="48" y="0"/>
                  </a:lnTo>
                  <a:lnTo>
                    <a:pt x="42" y="1"/>
                  </a:lnTo>
                  <a:lnTo>
                    <a:pt x="36" y="4"/>
                  </a:lnTo>
                  <a:lnTo>
                    <a:pt x="32" y="7"/>
                  </a:lnTo>
                  <a:lnTo>
                    <a:pt x="26" y="10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8" y="35"/>
                  </a:lnTo>
                  <a:lnTo>
                    <a:pt x="3" y="47"/>
                  </a:lnTo>
                  <a:lnTo>
                    <a:pt x="1" y="58"/>
                  </a:lnTo>
                  <a:lnTo>
                    <a:pt x="0" y="70"/>
                  </a:lnTo>
                  <a:lnTo>
                    <a:pt x="0" y="248"/>
                  </a:lnTo>
                  <a:lnTo>
                    <a:pt x="932" y="248"/>
                  </a:lnTo>
                  <a:lnTo>
                    <a:pt x="932" y="70"/>
                  </a:lnTo>
                  <a:lnTo>
                    <a:pt x="932" y="58"/>
                  </a:lnTo>
                  <a:lnTo>
                    <a:pt x="928" y="47"/>
                  </a:lnTo>
                  <a:lnTo>
                    <a:pt x="924" y="35"/>
                  </a:lnTo>
                  <a:lnTo>
                    <a:pt x="917" y="24"/>
                  </a:lnTo>
                  <a:lnTo>
                    <a:pt x="914" y="19"/>
                  </a:lnTo>
                  <a:lnTo>
                    <a:pt x="909" y="15"/>
                  </a:lnTo>
                  <a:lnTo>
                    <a:pt x="905" y="10"/>
                  </a:lnTo>
                  <a:lnTo>
                    <a:pt x="901" y="7"/>
                  </a:lnTo>
                  <a:lnTo>
                    <a:pt x="895" y="4"/>
                  </a:lnTo>
                  <a:lnTo>
                    <a:pt x="889" y="1"/>
                  </a:lnTo>
                  <a:lnTo>
                    <a:pt x="884" y="0"/>
                  </a:lnTo>
                  <a:lnTo>
                    <a:pt x="8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C49DEF1-F987-4207-AF4F-B0B678CA228D}"/>
              </a:ext>
            </a:extLst>
          </p:cNvPr>
          <p:cNvGrpSpPr/>
          <p:nvPr/>
        </p:nvGrpSpPr>
        <p:grpSpPr>
          <a:xfrm>
            <a:off x="10449943" y="3804965"/>
            <a:ext cx="497458" cy="495332"/>
            <a:chOff x="8162079" y="4804514"/>
            <a:chExt cx="288323" cy="287091"/>
          </a:xfrm>
          <a:solidFill>
            <a:schemeClr val="bg1"/>
          </a:solidFill>
        </p:grpSpPr>
        <p:sp>
          <p:nvSpPr>
            <p:cNvPr id="40" name="Freeform 286">
              <a:extLst>
                <a:ext uri="{FF2B5EF4-FFF2-40B4-BE49-F238E27FC236}">
                  <a16:creationId xmlns:a16="http://schemas.microsoft.com/office/drawing/2014/main" xmlns="" id="{0224832F-089A-4C4C-BAC2-56000F0179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2079" y="4804514"/>
              <a:ext cx="288323" cy="287091"/>
            </a:xfrm>
            <a:custGeom>
              <a:avLst/>
              <a:gdLst>
                <a:gd name="T0" fmla="*/ 896 w 932"/>
                <a:gd name="T1" fmla="*/ 825 h 932"/>
                <a:gd name="T2" fmla="*/ 888 w 932"/>
                <a:gd name="T3" fmla="*/ 842 h 932"/>
                <a:gd name="T4" fmla="*/ 875 w 932"/>
                <a:gd name="T5" fmla="*/ 857 h 932"/>
                <a:gd name="T6" fmla="*/ 859 w 932"/>
                <a:gd name="T7" fmla="*/ 867 h 932"/>
                <a:gd name="T8" fmla="*/ 839 w 932"/>
                <a:gd name="T9" fmla="*/ 870 h 932"/>
                <a:gd name="T10" fmla="*/ 80 w 932"/>
                <a:gd name="T11" fmla="*/ 869 h 932"/>
                <a:gd name="T12" fmla="*/ 62 w 932"/>
                <a:gd name="T13" fmla="*/ 861 h 932"/>
                <a:gd name="T14" fmla="*/ 48 w 932"/>
                <a:gd name="T15" fmla="*/ 848 h 932"/>
                <a:gd name="T16" fmla="*/ 38 w 932"/>
                <a:gd name="T17" fmla="*/ 831 h 932"/>
                <a:gd name="T18" fmla="*/ 31 w 932"/>
                <a:gd name="T19" fmla="*/ 800 h 932"/>
                <a:gd name="T20" fmla="*/ 32 w 932"/>
                <a:gd name="T21" fmla="*/ 395 h 932"/>
                <a:gd name="T22" fmla="*/ 39 w 932"/>
                <a:gd name="T23" fmla="*/ 378 h 932"/>
                <a:gd name="T24" fmla="*/ 49 w 932"/>
                <a:gd name="T25" fmla="*/ 364 h 932"/>
                <a:gd name="T26" fmla="*/ 63 w 932"/>
                <a:gd name="T27" fmla="*/ 352 h 932"/>
                <a:gd name="T28" fmla="*/ 81 w 932"/>
                <a:gd name="T29" fmla="*/ 346 h 932"/>
                <a:gd name="T30" fmla="*/ 839 w 932"/>
                <a:gd name="T31" fmla="*/ 345 h 932"/>
                <a:gd name="T32" fmla="*/ 856 w 932"/>
                <a:gd name="T33" fmla="*/ 348 h 932"/>
                <a:gd name="T34" fmla="*/ 873 w 932"/>
                <a:gd name="T35" fmla="*/ 356 h 932"/>
                <a:gd name="T36" fmla="*/ 886 w 932"/>
                <a:gd name="T37" fmla="*/ 368 h 932"/>
                <a:gd name="T38" fmla="*/ 896 w 932"/>
                <a:gd name="T39" fmla="*/ 384 h 932"/>
                <a:gd name="T40" fmla="*/ 901 w 932"/>
                <a:gd name="T41" fmla="*/ 401 h 932"/>
                <a:gd name="T42" fmla="*/ 839 w 932"/>
                <a:gd name="T43" fmla="*/ 314 h 932"/>
                <a:gd name="T44" fmla="*/ 730 w 932"/>
                <a:gd name="T45" fmla="*/ 28 h 932"/>
                <a:gd name="T46" fmla="*/ 735 w 932"/>
                <a:gd name="T47" fmla="*/ 20 h 932"/>
                <a:gd name="T48" fmla="*/ 735 w 932"/>
                <a:gd name="T49" fmla="*/ 11 h 932"/>
                <a:gd name="T50" fmla="*/ 731 w 932"/>
                <a:gd name="T51" fmla="*/ 4 h 932"/>
                <a:gd name="T52" fmla="*/ 723 w 932"/>
                <a:gd name="T53" fmla="*/ 0 h 932"/>
                <a:gd name="T54" fmla="*/ 714 w 932"/>
                <a:gd name="T55" fmla="*/ 2 h 932"/>
                <a:gd name="T56" fmla="*/ 71 w 932"/>
                <a:gd name="T57" fmla="*/ 317 h 932"/>
                <a:gd name="T58" fmla="*/ 47 w 932"/>
                <a:gd name="T59" fmla="*/ 327 h 932"/>
                <a:gd name="T60" fmla="*/ 25 w 932"/>
                <a:gd name="T61" fmla="*/ 342 h 932"/>
                <a:gd name="T62" fmla="*/ 11 w 932"/>
                <a:gd name="T63" fmla="*/ 365 h 932"/>
                <a:gd name="T64" fmla="*/ 1 w 932"/>
                <a:gd name="T65" fmla="*/ 389 h 932"/>
                <a:gd name="T66" fmla="*/ 0 w 932"/>
                <a:gd name="T67" fmla="*/ 800 h 932"/>
                <a:gd name="T68" fmla="*/ 3 w 932"/>
                <a:gd name="T69" fmla="*/ 827 h 932"/>
                <a:gd name="T70" fmla="*/ 14 w 932"/>
                <a:gd name="T71" fmla="*/ 854 h 932"/>
                <a:gd name="T72" fmla="*/ 31 w 932"/>
                <a:gd name="T73" fmla="*/ 876 h 932"/>
                <a:gd name="T74" fmla="*/ 54 w 932"/>
                <a:gd name="T75" fmla="*/ 892 h 932"/>
                <a:gd name="T76" fmla="*/ 83 w 932"/>
                <a:gd name="T77" fmla="*/ 901 h 932"/>
                <a:gd name="T78" fmla="*/ 187 w 932"/>
                <a:gd name="T79" fmla="*/ 917 h 932"/>
                <a:gd name="T80" fmla="*/ 189 w 932"/>
                <a:gd name="T81" fmla="*/ 926 h 932"/>
                <a:gd name="T82" fmla="*/ 195 w 932"/>
                <a:gd name="T83" fmla="*/ 931 h 932"/>
                <a:gd name="T84" fmla="*/ 205 w 932"/>
                <a:gd name="T85" fmla="*/ 932 h 932"/>
                <a:gd name="T86" fmla="*/ 213 w 932"/>
                <a:gd name="T87" fmla="*/ 928 h 932"/>
                <a:gd name="T88" fmla="*/ 217 w 932"/>
                <a:gd name="T89" fmla="*/ 920 h 932"/>
                <a:gd name="T90" fmla="*/ 714 w 932"/>
                <a:gd name="T91" fmla="*/ 901 h 932"/>
                <a:gd name="T92" fmla="*/ 715 w 932"/>
                <a:gd name="T93" fmla="*/ 924 h 932"/>
                <a:gd name="T94" fmla="*/ 721 w 932"/>
                <a:gd name="T95" fmla="*/ 930 h 932"/>
                <a:gd name="T96" fmla="*/ 730 w 932"/>
                <a:gd name="T97" fmla="*/ 932 h 932"/>
                <a:gd name="T98" fmla="*/ 739 w 932"/>
                <a:gd name="T99" fmla="*/ 930 h 932"/>
                <a:gd name="T100" fmla="*/ 744 w 932"/>
                <a:gd name="T101" fmla="*/ 924 h 932"/>
                <a:gd name="T102" fmla="*/ 745 w 932"/>
                <a:gd name="T103" fmla="*/ 901 h 932"/>
                <a:gd name="T104" fmla="*/ 859 w 932"/>
                <a:gd name="T105" fmla="*/ 899 h 932"/>
                <a:gd name="T106" fmla="*/ 885 w 932"/>
                <a:gd name="T107" fmla="*/ 888 h 932"/>
                <a:gd name="T108" fmla="*/ 906 w 932"/>
                <a:gd name="T109" fmla="*/ 869 h 932"/>
                <a:gd name="T110" fmla="*/ 922 w 932"/>
                <a:gd name="T111" fmla="*/ 845 h 932"/>
                <a:gd name="T112" fmla="*/ 931 w 932"/>
                <a:gd name="T113" fmla="*/ 818 h 932"/>
                <a:gd name="T114" fmla="*/ 932 w 932"/>
                <a:gd name="T115" fmla="*/ 408 h 932"/>
                <a:gd name="T116" fmla="*/ 928 w 932"/>
                <a:gd name="T117" fmla="*/ 380 h 932"/>
                <a:gd name="T118" fmla="*/ 916 w 932"/>
                <a:gd name="T119" fmla="*/ 356 h 932"/>
                <a:gd name="T120" fmla="*/ 898 w 932"/>
                <a:gd name="T121" fmla="*/ 336 h 932"/>
                <a:gd name="T122" fmla="*/ 875 w 932"/>
                <a:gd name="T123" fmla="*/ 321 h 932"/>
                <a:gd name="T124" fmla="*/ 848 w 932"/>
                <a:gd name="T125" fmla="*/ 315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32" h="932">
                  <a:moveTo>
                    <a:pt x="901" y="800"/>
                  </a:moveTo>
                  <a:lnTo>
                    <a:pt x="900" y="812"/>
                  </a:lnTo>
                  <a:lnTo>
                    <a:pt x="896" y="825"/>
                  </a:lnTo>
                  <a:lnTo>
                    <a:pt x="894" y="831"/>
                  </a:lnTo>
                  <a:lnTo>
                    <a:pt x="892" y="837"/>
                  </a:lnTo>
                  <a:lnTo>
                    <a:pt x="888" y="842"/>
                  </a:lnTo>
                  <a:lnTo>
                    <a:pt x="884" y="848"/>
                  </a:lnTo>
                  <a:lnTo>
                    <a:pt x="880" y="852"/>
                  </a:lnTo>
                  <a:lnTo>
                    <a:pt x="875" y="857"/>
                  </a:lnTo>
                  <a:lnTo>
                    <a:pt x="870" y="861"/>
                  </a:lnTo>
                  <a:lnTo>
                    <a:pt x="864" y="865"/>
                  </a:lnTo>
                  <a:lnTo>
                    <a:pt x="859" y="867"/>
                  </a:lnTo>
                  <a:lnTo>
                    <a:pt x="852" y="869"/>
                  </a:lnTo>
                  <a:lnTo>
                    <a:pt x="845" y="870"/>
                  </a:lnTo>
                  <a:lnTo>
                    <a:pt x="839" y="870"/>
                  </a:lnTo>
                  <a:lnTo>
                    <a:pt x="93" y="870"/>
                  </a:lnTo>
                  <a:lnTo>
                    <a:pt x="87" y="870"/>
                  </a:lnTo>
                  <a:lnTo>
                    <a:pt x="80" y="869"/>
                  </a:lnTo>
                  <a:lnTo>
                    <a:pt x="73" y="867"/>
                  </a:lnTo>
                  <a:lnTo>
                    <a:pt x="68" y="865"/>
                  </a:lnTo>
                  <a:lnTo>
                    <a:pt x="62" y="861"/>
                  </a:lnTo>
                  <a:lnTo>
                    <a:pt x="57" y="857"/>
                  </a:lnTo>
                  <a:lnTo>
                    <a:pt x="52" y="852"/>
                  </a:lnTo>
                  <a:lnTo>
                    <a:pt x="48" y="848"/>
                  </a:lnTo>
                  <a:lnTo>
                    <a:pt x="44" y="842"/>
                  </a:lnTo>
                  <a:lnTo>
                    <a:pt x="41" y="837"/>
                  </a:lnTo>
                  <a:lnTo>
                    <a:pt x="38" y="831"/>
                  </a:lnTo>
                  <a:lnTo>
                    <a:pt x="35" y="825"/>
                  </a:lnTo>
                  <a:lnTo>
                    <a:pt x="32" y="812"/>
                  </a:lnTo>
                  <a:lnTo>
                    <a:pt x="31" y="800"/>
                  </a:lnTo>
                  <a:lnTo>
                    <a:pt x="31" y="408"/>
                  </a:lnTo>
                  <a:lnTo>
                    <a:pt x="31" y="401"/>
                  </a:lnTo>
                  <a:lnTo>
                    <a:pt x="32" y="395"/>
                  </a:lnTo>
                  <a:lnTo>
                    <a:pt x="33" y="389"/>
                  </a:lnTo>
                  <a:lnTo>
                    <a:pt x="35" y="384"/>
                  </a:lnTo>
                  <a:lnTo>
                    <a:pt x="39" y="378"/>
                  </a:lnTo>
                  <a:lnTo>
                    <a:pt x="42" y="372"/>
                  </a:lnTo>
                  <a:lnTo>
                    <a:pt x="45" y="368"/>
                  </a:lnTo>
                  <a:lnTo>
                    <a:pt x="49" y="364"/>
                  </a:lnTo>
                  <a:lnTo>
                    <a:pt x="53" y="359"/>
                  </a:lnTo>
                  <a:lnTo>
                    <a:pt x="59" y="356"/>
                  </a:lnTo>
                  <a:lnTo>
                    <a:pt x="63" y="352"/>
                  </a:lnTo>
                  <a:lnTo>
                    <a:pt x="69" y="350"/>
                  </a:lnTo>
                  <a:lnTo>
                    <a:pt x="75" y="348"/>
                  </a:lnTo>
                  <a:lnTo>
                    <a:pt x="81" y="346"/>
                  </a:lnTo>
                  <a:lnTo>
                    <a:pt x="88" y="346"/>
                  </a:lnTo>
                  <a:lnTo>
                    <a:pt x="93" y="345"/>
                  </a:lnTo>
                  <a:lnTo>
                    <a:pt x="839" y="345"/>
                  </a:lnTo>
                  <a:lnTo>
                    <a:pt x="844" y="346"/>
                  </a:lnTo>
                  <a:lnTo>
                    <a:pt x="851" y="346"/>
                  </a:lnTo>
                  <a:lnTo>
                    <a:pt x="856" y="348"/>
                  </a:lnTo>
                  <a:lnTo>
                    <a:pt x="863" y="350"/>
                  </a:lnTo>
                  <a:lnTo>
                    <a:pt x="869" y="352"/>
                  </a:lnTo>
                  <a:lnTo>
                    <a:pt x="873" y="356"/>
                  </a:lnTo>
                  <a:lnTo>
                    <a:pt x="879" y="359"/>
                  </a:lnTo>
                  <a:lnTo>
                    <a:pt x="883" y="364"/>
                  </a:lnTo>
                  <a:lnTo>
                    <a:pt x="886" y="368"/>
                  </a:lnTo>
                  <a:lnTo>
                    <a:pt x="891" y="372"/>
                  </a:lnTo>
                  <a:lnTo>
                    <a:pt x="893" y="378"/>
                  </a:lnTo>
                  <a:lnTo>
                    <a:pt x="896" y="384"/>
                  </a:lnTo>
                  <a:lnTo>
                    <a:pt x="899" y="389"/>
                  </a:lnTo>
                  <a:lnTo>
                    <a:pt x="900" y="395"/>
                  </a:lnTo>
                  <a:lnTo>
                    <a:pt x="901" y="401"/>
                  </a:lnTo>
                  <a:lnTo>
                    <a:pt x="901" y="408"/>
                  </a:lnTo>
                  <a:lnTo>
                    <a:pt x="901" y="800"/>
                  </a:lnTo>
                  <a:close/>
                  <a:moveTo>
                    <a:pt x="839" y="314"/>
                  </a:moveTo>
                  <a:lnTo>
                    <a:pt x="160" y="314"/>
                  </a:lnTo>
                  <a:lnTo>
                    <a:pt x="728" y="30"/>
                  </a:lnTo>
                  <a:lnTo>
                    <a:pt x="730" y="28"/>
                  </a:lnTo>
                  <a:lnTo>
                    <a:pt x="732" y="26"/>
                  </a:lnTo>
                  <a:lnTo>
                    <a:pt x="734" y="24"/>
                  </a:lnTo>
                  <a:lnTo>
                    <a:pt x="735" y="20"/>
                  </a:lnTo>
                  <a:lnTo>
                    <a:pt x="736" y="18"/>
                  </a:lnTo>
                  <a:lnTo>
                    <a:pt x="736" y="15"/>
                  </a:lnTo>
                  <a:lnTo>
                    <a:pt x="735" y="11"/>
                  </a:lnTo>
                  <a:lnTo>
                    <a:pt x="734" y="9"/>
                  </a:lnTo>
                  <a:lnTo>
                    <a:pt x="733" y="6"/>
                  </a:lnTo>
                  <a:lnTo>
                    <a:pt x="731" y="4"/>
                  </a:lnTo>
                  <a:lnTo>
                    <a:pt x="729" y="2"/>
                  </a:lnTo>
                  <a:lnTo>
                    <a:pt x="725" y="1"/>
                  </a:lnTo>
                  <a:lnTo>
                    <a:pt x="723" y="0"/>
                  </a:lnTo>
                  <a:lnTo>
                    <a:pt x="720" y="0"/>
                  </a:lnTo>
                  <a:lnTo>
                    <a:pt x="716" y="1"/>
                  </a:lnTo>
                  <a:lnTo>
                    <a:pt x="714" y="2"/>
                  </a:lnTo>
                  <a:lnTo>
                    <a:pt x="90" y="315"/>
                  </a:lnTo>
                  <a:lnTo>
                    <a:pt x="80" y="315"/>
                  </a:lnTo>
                  <a:lnTo>
                    <a:pt x="71" y="317"/>
                  </a:lnTo>
                  <a:lnTo>
                    <a:pt x="63" y="319"/>
                  </a:lnTo>
                  <a:lnTo>
                    <a:pt x="54" y="322"/>
                  </a:lnTo>
                  <a:lnTo>
                    <a:pt x="47" y="327"/>
                  </a:lnTo>
                  <a:lnTo>
                    <a:pt x="39" y="331"/>
                  </a:lnTo>
                  <a:lnTo>
                    <a:pt x="32" y="337"/>
                  </a:lnTo>
                  <a:lnTo>
                    <a:pt x="25" y="342"/>
                  </a:lnTo>
                  <a:lnTo>
                    <a:pt x="20" y="349"/>
                  </a:lnTo>
                  <a:lnTo>
                    <a:pt x="15" y="357"/>
                  </a:lnTo>
                  <a:lnTo>
                    <a:pt x="11" y="365"/>
                  </a:lnTo>
                  <a:lnTo>
                    <a:pt x="7" y="372"/>
                  </a:lnTo>
                  <a:lnTo>
                    <a:pt x="3" y="380"/>
                  </a:lnTo>
                  <a:lnTo>
                    <a:pt x="1" y="389"/>
                  </a:lnTo>
                  <a:lnTo>
                    <a:pt x="0" y="398"/>
                  </a:lnTo>
                  <a:lnTo>
                    <a:pt x="0" y="408"/>
                  </a:lnTo>
                  <a:lnTo>
                    <a:pt x="0" y="800"/>
                  </a:lnTo>
                  <a:lnTo>
                    <a:pt x="0" y="809"/>
                  </a:lnTo>
                  <a:lnTo>
                    <a:pt x="1" y="818"/>
                  </a:lnTo>
                  <a:lnTo>
                    <a:pt x="3" y="827"/>
                  </a:lnTo>
                  <a:lnTo>
                    <a:pt x="7" y="837"/>
                  </a:lnTo>
                  <a:lnTo>
                    <a:pt x="10" y="845"/>
                  </a:lnTo>
                  <a:lnTo>
                    <a:pt x="14" y="854"/>
                  </a:lnTo>
                  <a:lnTo>
                    <a:pt x="19" y="861"/>
                  </a:lnTo>
                  <a:lnTo>
                    <a:pt x="25" y="869"/>
                  </a:lnTo>
                  <a:lnTo>
                    <a:pt x="31" y="876"/>
                  </a:lnTo>
                  <a:lnTo>
                    <a:pt x="39" y="882"/>
                  </a:lnTo>
                  <a:lnTo>
                    <a:pt x="47" y="888"/>
                  </a:lnTo>
                  <a:lnTo>
                    <a:pt x="54" y="892"/>
                  </a:lnTo>
                  <a:lnTo>
                    <a:pt x="63" y="897"/>
                  </a:lnTo>
                  <a:lnTo>
                    <a:pt x="73" y="899"/>
                  </a:lnTo>
                  <a:lnTo>
                    <a:pt x="83" y="901"/>
                  </a:lnTo>
                  <a:lnTo>
                    <a:pt x="93" y="901"/>
                  </a:lnTo>
                  <a:lnTo>
                    <a:pt x="187" y="901"/>
                  </a:lnTo>
                  <a:lnTo>
                    <a:pt x="187" y="917"/>
                  </a:lnTo>
                  <a:lnTo>
                    <a:pt x="187" y="920"/>
                  </a:lnTo>
                  <a:lnTo>
                    <a:pt x="188" y="924"/>
                  </a:lnTo>
                  <a:lnTo>
                    <a:pt x="189" y="926"/>
                  </a:lnTo>
                  <a:lnTo>
                    <a:pt x="191" y="928"/>
                  </a:lnTo>
                  <a:lnTo>
                    <a:pt x="193" y="930"/>
                  </a:lnTo>
                  <a:lnTo>
                    <a:pt x="195" y="931"/>
                  </a:lnTo>
                  <a:lnTo>
                    <a:pt x="199" y="932"/>
                  </a:lnTo>
                  <a:lnTo>
                    <a:pt x="202" y="932"/>
                  </a:lnTo>
                  <a:lnTo>
                    <a:pt x="205" y="932"/>
                  </a:lnTo>
                  <a:lnTo>
                    <a:pt x="208" y="931"/>
                  </a:lnTo>
                  <a:lnTo>
                    <a:pt x="211" y="930"/>
                  </a:lnTo>
                  <a:lnTo>
                    <a:pt x="213" y="928"/>
                  </a:lnTo>
                  <a:lnTo>
                    <a:pt x="214" y="926"/>
                  </a:lnTo>
                  <a:lnTo>
                    <a:pt x="217" y="924"/>
                  </a:lnTo>
                  <a:lnTo>
                    <a:pt x="217" y="920"/>
                  </a:lnTo>
                  <a:lnTo>
                    <a:pt x="218" y="917"/>
                  </a:lnTo>
                  <a:lnTo>
                    <a:pt x="218" y="901"/>
                  </a:lnTo>
                  <a:lnTo>
                    <a:pt x="714" y="901"/>
                  </a:lnTo>
                  <a:lnTo>
                    <a:pt x="714" y="917"/>
                  </a:lnTo>
                  <a:lnTo>
                    <a:pt x="715" y="920"/>
                  </a:lnTo>
                  <a:lnTo>
                    <a:pt x="715" y="924"/>
                  </a:lnTo>
                  <a:lnTo>
                    <a:pt x="718" y="926"/>
                  </a:lnTo>
                  <a:lnTo>
                    <a:pt x="719" y="928"/>
                  </a:lnTo>
                  <a:lnTo>
                    <a:pt x="721" y="930"/>
                  </a:lnTo>
                  <a:lnTo>
                    <a:pt x="724" y="931"/>
                  </a:lnTo>
                  <a:lnTo>
                    <a:pt x="726" y="932"/>
                  </a:lnTo>
                  <a:lnTo>
                    <a:pt x="730" y="932"/>
                  </a:lnTo>
                  <a:lnTo>
                    <a:pt x="733" y="932"/>
                  </a:lnTo>
                  <a:lnTo>
                    <a:pt x="736" y="931"/>
                  </a:lnTo>
                  <a:lnTo>
                    <a:pt x="739" y="930"/>
                  </a:lnTo>
                  <a:lnTo>
                    <a:pt x="741" y="928"/>
                  </a:lnTo>
                  <a:lnTo>
                    <a:pt x="743" y="926"/>
                  </a:lnTo>
                  <a:lnTo>
                    <a:pt x="744" y="924"/>
                  </a:lnTo>
                  <a:lnTo>
                    <a:pt x="745" y="920"/>
                  </a:lnTo>
                  <a:lnTo>
                    <a:pt x="745" y="917"/>
                  </a:lnTo>
                  <a:lnTo>
                    <a:pt x="745" y="901"/>
                  </a:lnTo>
                  <a:lnTo>
                    <a:pt x="839" y="901"/>
                  </a:lnTo>
                  <a:lnTo>
                    <a:pt x="849" y="901"/>
                  </a:lnTo>
                  <a:lnTo>
                    <a:pt x="859" y="899"/>
                  </a:lnTo>
                  <a:lnTo>
                    <a:pt x="869" y="897"/>
                  </a:lnTo>
                  <a:lnTo>
                    <a:pt x="878" y="892"/>
                  </a:lnTo>
                  <a:lnTo>
                    <a:pt x="885" y="888"/>
                  </a:lnTo>
                  <a:lnTo>
                    <a:pt x="893" y="882"/>
                  </a:lnTo>
                  <a:lnTo>
                    <a:pt x="901" y="876"/>
                  </a:lnTo>
                  <a:lnTo>
                    <a:pt x="906" y="869"/>
                  </a:lnTo>
                  <a:lnTo>
                    <a:pt x="913" y="861"/>
                  </a:lnTo>
                  <a:lnTo>
                    <a:pt x="918" y="854"/>
                  </a:lnTo>
                  <a:lnTo>
                    <a:pt x="922" y="845"/>
                  </a:lnTo>
                  <a:lnTo>
                    <a:pt x="925" y="837"/>
                  </a:lnTo>
                  <a:lnTo>
                    <a:pt x="929" y="827"/>
                  </a:lnTo>
                  <a:lnTo>
                    <a:pt x="931" y="818"/>
                  </a:lnTo>
                  <a:lnTo>
                    <a:pt x="932" y="809"/>
                  </a:lnTo>
                  <a:lnTo>
                    <a:pt x="932" y="800"/>
                  </a:lnTo>
                  <a:lnTo>
                    <a:pt x="932" y="408"/>
                  </a:lnTo>
                  <a:lnTo>
                    <a:pt x="932" y="398"/>
                  </a:lnTo>
                  <a:lnTo>
                    <a:pt x="930" y="389"/>
                  </a:lnTo>
                  <a:lnTo>
                    <a:pt x="928" y="380"/>
                  </a:lnTo>
                  <a:lnTo>
                    <a:pt x="925" y="371"/>
                  </a:lnTo>
                  <a:lnTo>
                    <a:pt x="921" y="364"/>
                  </a:lnTo>
                  <a:lnTo>
                    <a:pt x="916" y="356"/>
                  </a:lnTo>
                  <a:lnTo>
                    <a:pt x="911" y="348"/>
                  </a:lnTo>
                  <a:lnTo>
                    <a:pt x="904" y="341"/>
                  </a:lnTo>
                  <a:lnTo>
                    <a:pt x="898" y="336"/>
                  </a:lnTo>
                  <a:lnTo>
                    <a:pt x="891" y="330"/>
                  </a:lnTo>
                  <a:lnTo>
                    <a:pt x="883" y="325"/>
                  </a:lnTo>
                  <a:lnTo>
                    <a:pt x="875" y="321"/>
                  </a:lnTo>
                  <a:lnTo>
                    <a:pt x="866" y="318"/>
                  </a:lnTo>
                  <a:lnTo>
                    <a:pt x="858" y="316"/>
                  </a:lnTo>
                  <a:lnTo>
                    <a:pt x="848" y="315"/>
                  </a:lnTo>
                  <a:lnTo>
                    <a:pt x="839" y="3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87">
              <a:extLst>
                <a:ext uri="{FF2B5EF4-FFF2-40B4-BE49-F238E27FC236}">
                  <a16:creationId xmlns:a16="http://schemas.microsoft.com/office/drawing/2014/main" xmlns="" id="{1BB44FD2-70B8-4EB2-93C4-9AEA47F6C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1650" y="4928961"/>
              <a:ext cx="229180" cy="66536"/>
            </a:xfrm>
            <a:custGeom>
              <a:avLst/>
              <a:gdLst>
                <a:gd name="T0" fmla="*/ 78 w 746"/>
                <a:gd name="T1" fmla="*/ 186 h 217"/>
                <a:gd name="T2" fmla="*/ 52 w 746"/>
                <a:gd name="T3" fmla="*/ 184 h 217"/>
                <a:gd name="T4" fmla="*/ 38 w 746"/>
                <a:gd name="T5" fmla="*/ 177 h 217"/>
                <a:gd name="T6" fmla="*/ 32 w 746"/>
                <a:gd name="T7" fmla="*/ 167 h 217"/>
                <a:gd name="T8" fmla="*/ 31 w 746"/>
                <a:gd name="T9" fmla="*/ 155 h 217"/>
                <a:gd name="T10" fmla="*/ 715 w 746"/>
                <a:gd name="T11" fmla="*/ 159 h 217"/>
                <a:gd name="T12" fmla="*/ 712 w 746"/>
                <a:gd name="T13" fmla="*/ 165 h 217"/>
                <a:gd name="T14" fmla="*/ 706 w 746"/>
                <a:gd name="T15" fmla="*/ 174 h 217"/>
                <a:gd name="T16" fmla="*/ 691 w 746"/>
                <a:gd name="T17" fmla="*/ 182 h 217"/>
                <a:gd name="T18" fmla="*/ 676 w 746"/>
                <a:gd name="T19" fmla="*/ 185 h 217"/>
                <a:gd name="T20" fmla="*/ 38 w 746"/>
                <a:gd name="T21" fmla="*/ 45 h 217"/>
                <a:gd name="T22" fmla="*/ 55 w 746"/>
                <a:gd name="T23" fmla="*/ 34 h 217"/>
                <a:gd name="T24" fmla="*/ 78 w 746"/>
                <a:gd name="T25" fmla="*/ 31 h 217"/>
                <a:gd name="T26" fmla="*/ 678 w 746"/>
                <a:gd name="T27" fmla="*/ 31 h 217"/>
                <a:gd name="T28" fmla="*/ 692 w 746"/>
                <a:gd name="T29" fmla="*/ 34 h 217"/>
                <a:gd name="T30" fmla="*/ 706 w 746"/>
                <a:gd name="T31" fmla="*/ 41 h 217"/>
                <a:gd name="T32" fmla="*/ 712 w 746"/>
                <a:gd name="T33" fmla="*/ 50 h 217"/>
                <a:gd name="T34" fmla="*/ 715 w 746"/>
                <a:gd name="T35" fmla="*/ 57 h 217"/>
                <a:gd name="T36" fmla="*/ 31 w 746"/>
                <a:gd name="T37" fmla="*/ 62 h 217"/>
                <a:gd name="T38" fmla="*/ 31 w 746"/>
                <a:gd name="T39" fmla="*/ 56 h 217"/>
                <a:gd name="T40" fmla="*/ 35 w 746"/>
                <a:gd name="T41" fmla="*/ 49 h 217"/>
                <a:gd name="T42" fmla="*/ 31 w 746"/>
                <a:gd name="T43" fmla="*/ 93 h 217"/>
                <a:gd name="T44" fmla="*/ 715 w 746"/>
                <a:gd name="T45" fmla="*/ 124 h 217"/>
                <a:gd name="T46" fmla="*/ 31 w 746"/>
                <a:gd name="T47" fmla="*/ 93 h 217"/>
                <a:gd name="T48" fmla="*/ 78 w 746"/>
                <a:gd name="T49" fmla="*/ 0 h 217"/>
                <a:gd name="T50" fmla="*/ 60 w 746"/>
                <a:gd name="T51" fmla="*/ 1 h 217"/>
                <a:gd name="T52" fmla="*/ 42 w 746"/>
                <a:gd name="T53" fmla="*/ 6 h 217"/>
                <a:gd name="T54" fmla="*/ 28 w 746"/>
                <a:gd name="T55" fmla="*/ 13 h 217"/>
                <a:gd name="T56" fmla="*/ 16 w 746"/>
                <a:gd name="T57" fmla="*/ 23 h 217"/>
                <a:gd name="T58" fmla="*/ 4 w 746"/>
                <a:gd name="T59" fmla="*/ 41 h 217"/>
                <a:gd name="T60" fmla="*/ 0 w 746"/>
                <a:gd name="T61" fmla="*/ 62 h 217"/>
                <a:gd name="T62" fmla="*/ 0 w 746"/>
                <a:gd name="T63" fmla="*/ 164 h 217"/>
                <a:gd name="T64" fmla="*/ 4 w 746"/>
                <a:gd name="T65" fmla="*/ 181 h 217"/>
                <a:gd name="T66" fmla="*/ 10 w 746"/>
                <a:gd name="T67" fmla="*/ 194 h 217"/>
                <a:gd name="T68" fmla="*/ 20 w 746"/>
                <a:gd name="T69" fmla="*/ 203 h 217"/>
                <a:gd name="T70" fmla="*/ 31 w 746"/>
                <a:gd name="T71" fmla="*/ 210 h 217"/>
                <a:gd name="T72" fmla="*/ 44 w 746"/>
                <a:gd name="T73" fmla="*/ 214 h 217"/>
                <a:gd name="T74" fmla="*/ 64 w 746"/>
                <a:gd name="T75" fmla="*/ 216 h 217"/>
                <a:gd name="T76" fmla="*/ 668 w 746"/>
                <a:gd name="T77" fmla="*/ 217 h 217"/>
                <a:gd name="T78" fmla="*/ 697 w 746"/>
                <a:gd name="T79" fmla="*/ 213 h 217"/>
                <a:gd name="T80" fmla="*/ 709 w 746"/>
                <a:gd name="T81" fmla="*/ 209 h 217"/>
                <a:gd name="T82" fmla="*/ 721 w 746"/>
                <a:gd name="T83" fmla="*/ 201 h 217"/>
                <a:gd name="T84" fmla="*/ 731 w 746"/>
                <a:gd name="T85" fmla="*/ 192 h 217"/>
                <a:gd name="T86" fmla="*/ 739 w 746"/>
                <a:gd name="T87" fmla="*/ 182 h 217"/>
                <a:gd name="T88" fmla="*/ 745 w 746"/>
                <a:gd name="T89" fmla="*/ 170 h 217"/>
                <a:gd name="T90" fmla="*/ 746 w 746"/>
                <a:gd name="T91" fmla="*/ 155 h 217"/>
                <a:gd name="T92" fmla="*/ 746 w 746"/>
                <a:gd name="T93" fmla="*/ 54 h 217"/>
                <a:gd name="T94" fmla="*/ 742 w 746"/>
                <a:gd name="T95" fmla="*/ 40 h 217"/>
                <a:gd name="T96" fmla="*/ 736 w 746"/>
                <a:gd name="T97" fmla="*/ 29 h 217"/>
                <a:gd name="T98" fmla="*/ 727 w 746"/>
                <a:gd name="T99" fmla="*/ 19 h 217"/>
                <a:gd name="T100" fmla="*/ 717 w 746"/>
                <a:gd name="T101" fmla="*/ 11 h 217"/>
                <a:gd name="T102" fmla="*/ 705 w 746"/>
                <a:gd name="T103" fmla="*/ 5 h 217"/>
                <a:gd name="T104" fmla="*/ 685 w 746"/>
                <a:gd name="T105" fmla="*/ 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46" h="217">
                  <a:moveTo>
                    <a:pt x="668" y="186"/>
                  </a:moveTo>
                  <a:lnTo>
                    <a:pt x="78" y="186"/>
                  </a:lnTo>
                  <a:lnTo>
                    <a:pt x="64" y="185"/>
                  </a:lnTo>
                  <a:lnTo>
                    <a:pt x="52" y="184"/>
                  </a:lnTo>
                  <a:lnTo>
                    <a:pt x="44" y="181"/>
                  </a:lnTo>
                  <a:lnTo>
                    <a:pt x="38" y="177"/>
                  </a:lnTo>
                  <a:lnTo>
                    <a:pt x="35" y="173"/>
                  </a:lnTo>
                  <a:lnTo>
                    <a:pt x="32" y="167"/>
                  </a:lnTo>
                  <a:lnTo>
                    <a:pt x="31" y="162"/>
                  </a:lnTo>
                  <a:lnTo>
                    <a:pt x="31" y="155"/>
                  </a:lnTo>
                  <a:lnTo>
                    <a:pt x="715" y="155"/>
                  </a:lnTo>
                  <a:lnTo>
                    <a:pt x="715" y="159"/>
                  </a:lnTo>
                  <a:lnTo>
                    <a:pt x="713" y="162"/>
                  </a:lnTo>
                  <a:lnTo>
                    <a:pt x="712" y="165"/>
                  </a:lnTo>
                  <a:lnTo>
                    <a:pt x="710" y="169"/>
                  </a:lnTo>
                  <a:lnTo>
                    <a:pt x="706" y="174"/>
                  </a:lnTo>
                  <a:lnTo>
                    <a:pt x="699" y="179"/>
                  </a:lnTo>
                  <a:lnTo>
                    <a:pt x="691" y="182"/>
                  </a:lnTo>
                  <a:lnTo>
                    <a:pt x="683" y="184"/>
                  </a:lnTo>
                  <a:lnTo>
                    <a:pt x="676" y="185"/>
                  </a:lnTo>
                  <a:lnTo>
                    <a:pt x="668" y="186"/>
                  </a:lnTo>
                  <a:close/>
                  <a:moveTo>
                    <a:pt x="38" y="45"/>
                  </a:moveTo>
                  <a:lnTo>
                    <a:pt x="46" y="39"/>
                  </a:lnTo>
                  <a:lnTo>
                    <a:pt x="55" y="34"/>
                  </a:lnTo>
                  <a:lnTo>
                    <a:pt x="66" y="32"/>
                  </a:lnTo>
                  <a:lnTo>
                    <a:pt x="78" y="31"/>
                  </a:lnTo>
                  <a:lnTo>
                    <a:pt x="671" y="31"/>
                  </a:lnTo>
                  <a:lnTo>
                    <a:pt x="678" y="31"/>
                  </a:lnTo>
                  <a:lnTo>
                    <a:pt x="685" y="32"/>
                  </a:lnTo>
                  <a:lnTo>
                    <a:pt x="692" y="34"/>
                  </a:lnTo>
                  <a:lnTo>
                    <a:pt x="699" y="36"/>
                  </a:lnTo>
                  <a:lnTo>
                    <a:pt x="706" y="41"/>
                  </a:lnTo>
                  <a:lnTo>
                    <a:pt x="710" y="46"/>
                  </a:lnTo>
                  <a:lnTo>
                    <a:pt x="712" y="50"/>
                  </a:lnTo>
                  <a:lnTo>
                    <a:pt x="713" y="53"/>
                  </a:lnTo>
                  <a:lnTo>
                    <a:pt x="715" y="57"/>
                  </a:lnTo>
                  <a:lnTo>
                    <a:pt x="715" y="62"/>
                  </a:lnTo>
                  <a:lnTo>
                    <a:pt x="31" y="62"/>
                  </a:lnTo>
                  <a:lnTo>
                    <a:pt x="31" y="61"/>
                  </a:lnTo>
                  <a:lnTo>
                    <a:pt x="31" y="56"/>
                  </a:lnTo>
                  <a:lnTo>
                    <a:pt x="32" y="52"/>
                  </a:lnTo>
                  <a:lnTo>
                    <a:pt x="35" y="49"/>
                  </a:lnTo>
                  <a:lnTo>
                    <a:pt x="38" y="45"/>
                  </a:lnTo>
                  <a:close/>
                  <a:moveTo>
                    <a:pt x="31" y="93"/>
                  </a:moveTo>
                  <a:lnTo>
                    <a:pt x="715" y="93"/>
                  </a:lnTo>
                  <a:lnTo>
                    <a:pt x="715" y="124"/>
                  </a:lnTo>
                  <a:lnTo>
                    <a:pt x="31" y="124"/>
                  </a:lnTo>
                  <a:lnTo>
                    <a:pt x="31" y="93"/>
                  </a:lnTo>
                  <a:close/>
                  <a:moveTo>
                    <a:pt x="671" y="0"/>
                  </a:moveTo>
                  <a:lnTo>
                    <a:pt x="78" y="0"/>
                  </a:lnTo>
                  <a:lnTo>
                    <a:pt x="69" y="0"/>
                  </a:lnTo>
                  <a:lnTo>
                    <a:pt x="60" y="1"/>
                  </a:lnTo>
                  <a:lnTo>
                    <a:pt x="51" y="3"/>
                  </a:lnTo>
                  <a:lnTo>
                    <a:pt x="42" y="6"/>
                  </a:lnTo>
                  <a:lnTo>
                    <a:pt x="35" y="10"/>
                  </a:lnTo>
                  <a:lnTo>
                    <a:pt x="28" y="13"/>
                  </a:lnTo>
                  <a:lnTo>
                    <a:pt x="21" y="17"/>
                  </a:lnTo>
                  <a:lnTo>
                    <a:pt x="16" y="23"/>
                  </a:lnTo>
                  <a:lnTo>
                    <a:pt x="9" y="32"/>
                  </a:lnTo>
                  <a:lnTo>
                    <a:pt x="4" y="41"/>
                  </a:lnTo>
                  <a:lnTo>
                    <a:pt x="1" y="51"/>
                  </a:lnTo>
                  <a:lnTo>
                    <a:pt x="0" y="62"/>
                  </a:lnTo>
                  <a:lnTo>
                    <a:pt x="0" y="155"/>
                  </a:lnTo>
                  <a:lnTo>
                    <a:pt x="0" y="164"/>
                  </a:lnTo>
                  <a:lnTo>
                    <a:pt x="1" y="173"/>
                  </a:lnTo>
                  <a:lnTo>
                    <a:pt x="4" y="181"/>
                  </a:lnTo>
                  <a:lnTo>
                    <a:pt x="7" y="187"/>
                  </a:lnTo>
                  <a:lnTo>
                    <a:pt x="10" y="194"/>
                  </a:lnTo>
                  <a:lnTo>
                    <a:pt x="15" y="199"/>
                  </a:lnTo>
                  <a:lnTo>
                    <a:pt x="20" y="203"/>
                  </a:lnTo>
                  <a:lnTo>
                    <a:pt x="26" y="206"/>
                  </a:lnTo>
                  <a:lnTo>
                    <a:pt x="31" y="210"/>
                  </a:lnTo>
                  <a:lnTo>
                    <a:pt x="37" y="212"/>
                  </a:lnTo>
                  <a:lnTo>
                    <a:pt x="44" y="214"/>
                  </a:lnTo>
                  <a:lnTo>
                    <a:pt x="50" y="215"/>
                  </a:lnTo>
                  <a:lnTo>
                    <a:pt x="64" y="216"/>
                  </a:lnTo>
                  <a:lnTo>
                    <a:pt x="78" y="217"/>
                  </a:lnTo>
                  <a:lnTo>
                    <a:pt x="668" y="217"/>
                  </a:lnTo>
                  <a:lnTo>
                    <a:pt x="682" y="216"/>
                  </a:lnTo>
                  <a:lnTo>
                    <a:pt x="697" y="213"/>
                  </a:lnTo>
                  <a:lnTo>
                    <a:pt x="703" y="211"/>
                  </a:lnTo>
                  <a:lnTo>
                    <a:pt x="709" y="209"/>
                  </a:lnTo>
                  <a:lnTo>
                    <a:pt x="716" y="205"/>
                  </a:lnTo>
                  <a:lnTo>
                    <a:pt x="721" y="201"/>
                  </a:lnTo>
                  <a:lnTo>
                    <a:pt x="727" y="197"/>
                  </a:lnTo>
                  <a:lnTo>
                    <a:pt x="731" y="192"/>
                  </a:lnTo>
                  <a:lnTo>
                    <a:pt x="736" y="187"/>
                  </a:lnTo>
                  <a:lnTo>
                    <a:pt x="739" y="182"/>
                  </a:lnTo>
                  <a:lnTo>
                    <a:pt x="742" y="175"/>
                  </a:lnTo>
                  <a:lnTo>
                    <a:pt x="745" y="170"/>
                  </a:lnTo>
                  <a:lnTo>
                    <a:pt x="746" y="162"/>
                  </a:lnTo>
                  <a:lnTo>
                    <a:pt x="746" y="155"/>
                  </a:lnTo>
                  <a:lnTo>
                    <a:pt x="746" y="62"/>
                  </a:lnTo>
                  <a:lnTo>
                    <a:pt x="746" y="54"/>
                  </a:lnTo>
                  <a:lnTo>
                    <a:pt x="745" y="46"/>
                  </a:lnTo>
                  <a:lnTo>
                    <a:pt x="742" y="40"/>
                  </a:lnTo>
                  <a:lnTo>
                    <a:pt x="739" y="34"/>
                  </a:lnTo>
                  <a:lnTo>
                    <a:pt x="736" y="29"/>
                  </a:lnTo>
                  <a:lnTo>
                    <a:pt x="731" y="23"/>
                  </a:lnTo>
                  <a:lnTo>
                    <a:pt x="727" y="19"/>
                  </a:lnTo>
                  <a:lnTo>
                    <a:pt x="722" y="14"/>
                  </a:lnTo>
                  <a:lnTo>
                    <a:pt x="717" y="11"/>
                  </a:lnTo>
                  <a:lnTo>
                    <a:pt x="710" y="7"/>
                  </a:lnTo>
                  <a:lnTo>
                    <a:pt x="705" y="5"/>
                  </a:lnTo>
                  <a:lnTo>
                    <a:pt x="698" y="3"/>
                  </a:lnTo>
                  <a:lnTo>
                    <a:pt x="685" y="1"/>
                  </a:lnTo>
                  <a:lnTo>
                    <a:pt x="6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88">
              <a:extLst>
                <a:ext uri="{FF2B5EF4-FFF2-40B4-BE49-F238E27FC236}">
                  <a16:creationId xmlns:a16="http://schemas.microsoft.com/office/drawing/2014/main" xmlns="" id="{47E38498-3EAB-4862-B82D-A3439B2AF0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9043" y="5021373"/>
              <a:ext cx="33268" cy="33268"/>
            </a:xfrm>
            <a:custGeom>
              <a:avLst/>
              <a:gdLst>
                <a:gd name="T0" fmla="*/ 50 w 109"/>
                <a:gd name="T1" fmla="*/ 78 h 110"/>
                <a:gd name="T2" fmla="*/ 41 w 109"/>
                <a:gd name="T3" fmla="*/ 74 h 110"/>
                <a:gd name="T4" fmla="*/ 34 w 109"/>
                <a:gd name="T5" fmla="*/ 68 h 110"/>
                <a:gd name="T6" fmla="*/ 31 w 109"/>
                <a:gd name="T7" fmla="*/ 60 h 110"/>
                <a:gd name="T8" fmla="*/ 31 w 109"/>
                <a:gd name="T9" fmla="*/ 50 h 110"/>
                <a:gd name="T10" fmla="*/ 34 w 109"/>
                <a:gd name="T11" fmla="*/ 41 h 110"/>
                <a:gd name="T12" fmla="*/ 41 w 109"/>
                <a:gd name="T13" fmla="*/ 35 h 110"/>
                <a:gd name="T14" fmla="*/ 50 w 109"/>
                <a:gd name="T15" fmla="*/ 31 h 110"/>
                <a:gd name="T16" fmla="*/ 59 w 109"/>
                <a:gd name="T17" fmla="*/ 31 h 110"/>
                <a:gd name="T18" fmla="*/ 67 w 109"/>
                <a:gd name="T19" fmla="*/ 35 h 110"/>
                <a:gd name="T20" fmla="*/ 74 w 109"/>
                <a:gd name="T21" fmla="*/ 41 h 110"/>
                <a:gd name="T22" fmla="*/ 77 w 109"/>
                <a:gd name="T23" fmla="*/ 50 h 110"/>
                <a:gd name="T24" fmla="*/ 77 w 109"/>
                <a:gd name="T25" fmla="*/ 60 h 110"/>
                <a:gd name="T26" fmla="*/ 74 w 109"/>
                <a:gd name="T27" fmla="*/ 68 h 110"/>
                <a:gd name="T28" fmla="*/ 67 w 109"/>
                <a:gd name="T29" fmla="*/ 74 h 110"/>
                <a:gd name="T30" fmla="*/ 59 w 109"/>
                <a:gd name="T31" fmla="*/ 78 h 110"/>
                <a:gd name="T32" fmla="*/ 54 w 109"/>
                <a:gd name="T33" fmla="*/ 0 h 110"/>
                <a:gd name="T34" fmla="*/ 33 w 109"/>
                <a:gd name="T35" fmla="*/ 4 h 110"/>
                <a:gd name="T36" fmla="*/ 15 w 109"/>
                <a:gd name="T37" fmla="*/ 15 h 110"/>
                <a:gd name="T38" fmla="*/ 4 w 109"/>
                <a:gd name="T39" fmla="*/ 33 h 110"/>
                <a:gd name="T40" fmla="*/ 0 w 109"/>
                <a:gd name="T41" fmla="*/ 54 h 110"/>
                <a:gd name="T42" fmla="*/ 4 w 109"/>
                <a:gd name="T43" fmla="*/ 75 h 110"/>
                <a:gd name="T44" fmla="*/ 15 w 109"/>
                <a:gd name="T45" fmla="*/ 93 h 110"/>
                <a:gd name="T46" fmla="*/ 33 w 109"/>
                <a:gd name="T47" fmla="*/ 105 h 110"/>
                <a:gd name="T48" fmla="*/ 54 w 109"/>
                <a:gd name="T49" fmla="*/ 110 h 110"/>
                <a:gd name="T50" fmla="*/ 75 w 109"/>
                <a:gd name="T51" fmla="*/ 105 h 110"/>
                <a:gd name="T52" fmla="*/ 93 w 109"/>
                <a:gd name="T53" fmla="*/ 93 h 110"/>
                <a:gd name="T54" fmla="*/ 104 w 109"/>
                <a:gd name="T55" fmla="*/ 75 h 110"/>
                <a:gd name="T56" fmla="*/ 109 w 109"/>
                <a:gd name="T57" fmla="*/ 54 h 110"/>
                <a:gd name="T58" fmla="*/ 104 w 109"/>
                <a:gd name="T59" fmla="*/ 33 h 110"/>
                <a:gd name="T60" fmla="*/ 93 w 109"/>
                <a:gd name="T61" fmla="*/ 15 h 110"/>
                <a:gd name="T62" fmla="*/ 75 w 109"/>
                <a:gd name="T63" fmla="*/ 4 h 110"/>
                <a:gd name="T64" fmla="*/ 54 w 109"/>
                <a:gd name="T6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9" h="110">
                  <a:moveTo>
                    <a:pt x="54" y="79"/>
                  </a:moveTo>
                  <a:lnTo>
                    <a:pt x="50" y="78"/>
                  </a:lnTo>
                  <a:lnTo>
                    <a:pt x="45" y="76"/>
                  </a:lnTo>
                  <a:lnTo>
                    <a:pt x="41" y="74"/>
                  </a:lnTo>
                  <a:lnTo>
                    <a:pt x="37" y="71"/>
                  </a:lnTo>
                  <a:lnTo>
                    <a:pt x="34" y="68"/>
                  </a:lnTo>
                  <a:lnTo>
                    <a:pt x="32" y="64"/>
                  </a:lnTo>
                  <a:lnTo>
                    <a:pt x="31" y="60"/>
                  </a:lnTo>
                  <a:lnTo>
                    <a:pt x="31" y="54"/>
                  </a:lnTo>
                  <a:lnTo>
                    <a:pt x="31" y="50"/>
                  </a:lnTo>
                  <a:lnTo>
                    <a:pt x="32" y="45"/>
                  </a:lnTo>
                  <a:lnTo>
                    <a:pt x="34" y="41"/>
                  </a:lnTo>
                  <a:lnTo>
                    <a:pt x="37" y="38"/>
                  </a:lnTo>
                  <a:lnTo>
                    <a:pt x="41" y="35"/>
                  </a:lnTo>
                  <a:lnTo>
                    <a:pt x="45" y="33"/>
                  </a:lnTo>
                  <a:lnTo>
                    <a:pt x="50" y="31"/>
                  </a:lnTo>
                  <a:lnTo>
                    <a:pt x="54" y="31"/>
                  </a:lnTo>
                  <a:lnTo>
                    <a:pt x="59" y="31"/>
                  </a:lnTo>
                  <a:lnTo>
                    <a:pt x="63" y="33"/>
                  </a:lnTo>
                  <a:lnTo>
                    <a:pt x="67" y="35"/>
                  </a:lnTo>
                  <a:lnTo>
                    <a:pt x="71" y="38"/>
                  </a:lnTo>
                  <a:lnTo>
                    <a:pt x="74" y="41"/>
                  </a:lnTo>
                  <a:lnTo>
                    <a:pt x="76" y="45"/>
                  </a:lnTo>
                  <a:lnTo>
                    <a:pt x="77" y="50"/>
                  </a:lnTo>
                  <a:lnTo>
                    <a:pt x="77" y="54"/>
                  </a:lnTo>
                  <a:lnTo>
                    <a:pt x="77" y="60"/>
                  </a:lnTo>
                  <a:lnTo>
                    <a:pt x="76" y="64"/>
                  </a:lnTo>
                  <a:lnTo>
                    <a:pt x="74" y="68"/>
                  </a:lnTo>
                  <a:lnTo>
                    <a:pt x="71" y="71"/>
                  </a:lnTo>
                  <a:lnTo>
                    <a:pt x="67" y="74"/>
                  </a:lnTo>
                  <a:lnTo>
                    <a:pt x="63" y="76"/>
                  </a:lnTo>
                  <a:lnTo>
                    <a:pt x="59" y="78"/>
                  </a:lnTo>
                  <a:lnTo>
                    <a:pt x="54" y="79"/>
                  </a:lnTo>
                  <a:close/>
                  <a:moveTo>
                    <a:pt x="54" y="0"/>
                  </a:moveTo>
                  <a:lnTo>
                    <a:pt x="43" y="1"/>
                  </a:lnTo>
                  <a:lnTo>
                    <a:pt x="33" y="4"/>
                  </a:lnTo>
                  <a:lnTo>
                    <a:pt x="23" y="9"/>
                  </a:lnTo>
                  <a:lnTo>
                    <a:pt x="15" y="15"/>
                  </a:lnTo>
                  <a:lnTo>
                    <a:pt x="9" y="24"/>
                  </a:lnTo>
                  <a:lnTo>
                    <a:pt x="4" y="33"/>
                  </a:lnTo>
                  <a:lnTo>
                    <a:pt x="1" y="43"/>
                  </a:lnTo>
                  <a:lnTo>
                    <a:pt x="0" y="54"/>
                  </a:lnTo>
                  <a:lnTo>
                    <a:pt x="1" y="65"/>
                  </a:lnTo>
                  <a:lnTo>
                    <a:pt x="4" y="75"/>
                  </a:lnTo>
                  <a:lnTo>
                    <a:pt x="9" y="85"/>
                  </a:lnTo>
                  <a:lnTo>
                    <a:pt x="15" y="93"/>
                  </a:lnTo>
                  <a:lnTo>
                    <a:pt x="23" y="100"/>
                  </a:lnTo>
                  <a:lnTo>
                    <a:pt x="33" y="105"/>
                  </a:lnTo>
                  <a:lnTo>
                    <a:pt x="43" y="109"/>
                  </a:lnTo>
                  <a:lnTo>
                    <a:pt x="54" y="110"/>
                  </a:lnTo>
                  <a:lnTo>
                    <a:pt x="65" y="109"/>
                  </a:lnTo>
                  <a:lnTo>
                    <a:pt x="75" y="105"/>
                  </a:lnTo>
                  <a:lnTo>
                    <a:pt x="84" y="100"/>
                  </a:lnTo>
                  <a:lnTo>
                    <a:pt x="93" y="93"/>
                  </a:lnTo>
                  <a:lnTo>
                    <a:pt x="100" y="85"/>
                  </a:lnTo>
                  <a:lnTo>
                    <a:pt x="104" y="75"/>
                  </a:lnTo>
                  <a:lnTo>
                    <a:pt x="107" y="65"/>
                  </a:lnTo>
                  <a:lnTo>
                    <a:pt x="109" y="54"/>
                  </a:lnTo>
                  <a:lnTo>
                    <a:pt x="107" y="43"/>
                  </a:lnTo>
                  <a:lnTo>
                    <a:pt x="104" y="33"/>
                  </a:lnTo>
                  <a:lnTo>
                    <a:pt x="100" y="24"/>
                  </a:lnTo>
                  <a:lnTo>
                    <a:pt x="93" y="15"/>
                  </a:lnTo>
                  <a:lnTo>
                    <a:pt x="84" y="9"/>
                  </a:lnTo>
                  <a:lnTo>
                    <a:pt x="75" y="4"/>
                  </a:lnTo>
                  <a:lnTo>
                    <a:pt x="65" y="1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89">
              <a:extLst>
                <a:ext uri="{FF2B5EF4-FFF2-40B4-BE49-F238E27FC236}">
                  <a16:creationId xmlns:a16="http://schemas.microsoft.com/office/drawing/2014/main" xmlns="" id="{1251ED45-6BA7-47CB-B619-5EBAEDF98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169" y="5021373"/>
              <a:ext cx="33268" cy="33268"/>
            </a:xfrm>
            <a:custGeom>
              <a:avLst/>
              <a:gdLst>
                <a:gd name="T0" fmla="*/ 50 w 109"/>
                <a:gd name="T1" fmla="*/ 78 h 110"/>
                <a:gd name="T2" fmla="*/ 41 w 109"/>
                <a:gd name="T3" fmla="*/ 74 h 110"/>
                <a:gd name="T4" fmla="*/ 35 w 109"/>
                <a:gd name="T5" fmla="*/ 68 h 110"/>
                <a:gd name="T6" fmla="*/ 31 w 109"/>
                <a:gd name="T7" fmla="*/ 60 h 110"/>
                <a:gd name="T8" fmla="*/ 31 w 109"/>
                <a:gd name="T9" fmla="*/ 50 h 110"/>
                <a:gd name="T10" fmla="*/ 35 w 109"/>
                <a:gd name="T11" fmla="*/ 41 h 110"/>
                <a:gd name="T12" fmla="*/ 41 w 109"/>
                <a:gd name="T13" fmla="*/ 35 h 110"/>
                <a:gd name="T14" fmla="*/ 50 w 109"/>
                <a:gd name="T15" fmla="*/ 31 h 110"/>
                <a:gd name="T16" fmla="*/ 59 w 109"/>
                <a:gd name="T17" fmla="*/ 31 h 110"/>
                <a:gd name="T18" fmla="*/ 68 w 109"/>
                <a:gd name="T19" fmla="*/ 35 h 110"/>
                <a:gd name="T20" fmla="*/ 75 w 109"/>
                <a:gd name="T21" fmla="*/ 41 h 110"/>
                <a:gd name="T22" fmla="*/ 78 w 109"/>
                <a:gd name="T23" fmla="*/ 50 h 110"/>
                <a:gd name="T24" fmla="*/ 78 w 109"/>
                <a:gd name="T25" fmla="*/ 60 h 110"/>
                <a:gd name="T26" fmla="*/ 75 w 109"/>
                <a:gd name="T27" fmla="*/ 68 h 110"/>
                <a:gd name="T28" fmla="*/ 68 w 109"/>
                <a:gd name="T29" fmla="*/ 74 h 110"/>
                <a:gd name="T30" fmla="*/ 59 w 109"/>
                <a:gd name="T31" fmla="*/ 78 h 110"/>
                <a:gd name="T32" fmla="*/ 55 w 109"/>
                <a:gd name="T33" fmla="*/ 0 h 110"/>
                <a:gd name="T34" fmla="*/ 34 w 109"/>
                <a:gd name="T35" fmla="*/ 4 h 110"/>
                <a:gd name="T36" fmla="*/ 16 w 109"/>
                <a:gd name="T37" fmla="*/ 15 h 110"/>
                <a:gd name="T38" fmla="*/ 5 w 109"/>
                <a:gd name="T39" fmla="*/ 33 h 110"/>
                <a:gd name="T40" fmla="*/ 0 w 109"/>
                <a:gd name="T41" fmla="*/ 54 h 110"/>
                <a:gd name="T42" fmla="*/ 5 w 109"/>
                <a:gd name="T43" fmla="*/ 75 h 110"/>
                <a:gd name="T44" fmla="*/ 16 w 109"/>
                <a:gd name="T45" fmla="*/ 93 h 110"/>
                <a:gd name="T46" fmla="*/ 34 w 109"/>
                <a:gd name="T47" fmla="*/ 105 h 110"/>
                <a:gd name="T48" fmla="*/ 55 w 109"/>
                <a:gd name="T49" fmla="*/ 110 h 110"/>
                <a:gd name="T50" fmla="*/ 76 w 109"/>
                <a:gd name="T51" fmla="*/ 105 h 110"/>
                <a:gd name="T52" fmla="*/ 94 w 109"/>
                <a:gd name="T53" fmla="*/ 93 h 110"/>
                <a:gd name="T54" fmla="*/ 105 w 109"/>
                <a:gd name="T55" fmla="*/ 75 h 110"/>
                <a:gd name="T56" fmla="*/ 109 w 109"/>
                <a:gd name="T57" fmla="*/ 54 h 110"/>
                <a:gd name="T58" fmla="*/ 105 w 109"/>
                <a:gd name="T59" fmla="*/ 33 h 110"/>
                <a:gd name="T60" fmla="*/ 94 w 109"/>
                <a:gd name="T61" fmla="*/ 15 h 110"/>
                <a:gd name="T62" fmla="*/ 76 w 109"/>
                <a:gd name="T63" fmla="*/ 4 h 110"/>
                <a:gd name="T64" fmla="*/ 55 w 109"/>
                <a:gd name="T6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9" h="110">
                  <a:moveTo>
                    <a:pt x="55" y="79"/>
                  </a:moveTo>
                  <a:lnTo>
                    <a:pt x="50" y="78"/>
                  </a:lnTo>
                  <a:lnTo>
                    <a:pt x="46" y="76"/>
                  </a:lnTo>
                  <a:lnTo>
                    <a:pt x="41" y="74"/>
                  </a:lnTo>
                  <a:lnTo>
                    <a:pt x="38" y="71"/>
                  </a:lnTo>
                  <a:lnTo>
                    <a:pt x="35" y="68"/>
                  </a:lnTo>
                  <a:lnTo>
                    <a:pt x="33" y="64"/>
                  </a:lnTo>
                  <a:lnTo>
                    <a:pt x="31" y="60"/>
                  </a:lnTo>
                  <a:lnTo>
                    <a:pt x="31" y="54"/>
                  </a:lnTo>
                  <a:lnTo>
                    <a:pt x="31" y="50"/>
                  </a:lnTo>
                  <a:lnTo>
                    <a:pt x="33" y="45"/>
                  </a:lnTo>
                  <a:lnTo>
                    <a:pt x="35" y="41"/>
                  </a:lnTo>
                  <a:lnTo>
                    <a:pt x="38" y="38"/>
                  </a:lnTo>
                  <a:lnTo>
                    <a:pt x="41" y="35"/>
                  </a:lnTo>
                  <a:lnTo>
                    <a:pt x="46" y="33"/>
                  </a:lnTo>
                  <a:lnTo>
                    <a:pt x="50" y="31"/>
                  </a:lnTo>
                  <a:lnTo>
                    <a:pt x="55" y="31"/>
                  </a:lnTo>
                  <a:lnTo>
                    <a:pt x="59" y="31"/>
                  </a:lnTo>
                  <a:lnTo>
                    <a:pt x="64" y="33"/>
                  </a:lnTo>
                  <a:lnTo>
                    <a:pt x="68" y="35"/>
                  </a:lnTo>
                  <a:lnTo>
                    <a:pt x="71" y="38"/>
                  </a:lnTo>
                  <a:lnTo>
                    <a:pt x="75" y="41"/>
                  </a:lnTo>
                  <a:lnTo>
                    <a:pt x="77" y="45"/>
                  </a:lnTo>
                  <a:lnTo>
                    <a:pt x="78" y="50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7" y="64"/>
                  </a:lnTo>
                  <a:lnTo>
                    <a:pt x="75" y="68"/>
                  </a:lnTo>
                  <a:lnTo>
                    <a:pt x="71" y="71"/>
                  </a:lnTo>
                  <a:lnTo>
                    <a:pt x="68" y="74"/>
                  </a:lnTo>
                  <a:lnTo>
                    <a:pt x="64" y="76"/>
                  </a:lnTo>
                  <a:lnTo>
                    <a:pt x="59" y="78"/>
                  </a:lnTo>
                  <a:lnTo>
                    <a:pt x="55" y="79"/>
                  </a:lnTo>
                  <a:close/>
                  <a:moveTo>
                    <a:pt x="55" y="0"/>
                  </a:moveTo>
                  <a:lnTo>
                    <a:pt x="44" y="1"/>
                  </a:lnTo>
                  <a:lnTo>
                    <a:pt x="34" y="4"/>
                  </a:lnTo>
                  <a:lnTo>
                    <a:pt x="25" y="9"/>
                  </a:lnTo>
                  <a:lnTo>
                    <a:pt x="16" y="15"/>
                  </a:lnTo>
                  <a:lnTo>
                    <a:pt x="9" y="24"/>
                  </a:lnTo>
                  <a:lnTo>
                    <a:pt x="5" y="33"/>
                  </a:lnTo>
                  <a:lnTo>
                    <a:pt x="1" y="43"/>
                  </a:lnTo>
                  <a:lnTo>
                    <a:pt x="0" y="54"/>
                  </a:lnTo>
                  <a:lnTo>
                    <a:pt x="1" y="65"/>
                  </a:lnTo>
                  <a:lnTo>
                    <a:pt x="5" y="75"/>
                  </a:lnTo>
                  <a:lnTo>
                    <a:pt x="9" y="85"/>
                  </a:lnTo>
                  <a:lnTo>
                    <a:pt x="16" y="93"/>
                  </a:lnTo>
                  <a:lnTo>
                    <a:pt x="25" y="100"/>
                  </a:lnTo>
                  <a:lnTo>
                    <a:pt x="34" y="105"/>
                  </a:lnTo>
                  <a:lnTo>
                    <a:pt x="44" y="109"/>
                  </a:lnTo>
                  <a:lnTo>
                    <a:pt x="55" y="110"/>
                  </a:lnTo>
                  <a:lnTo>
                    <a:pt x="66" y="109"/>
                  </a:lnTo>
                  <a:lnTo>
                    <a:pt x="76" y="105"/>
                  </a:lnTo>
                  <a:lnTo>
                    <a:pt x="86" y="100"/>
                  </a:lnTo>
                  <a:lnTo>
                    <a:pt x="94" y="93"/>
                  </a:lnTo>
                  <a:lnTo>
                    <a:pt x="100" y="85"/>
                  </a:lnTo>
                  <a:lnTo>
                    <a:pt x="105" y="75"/>
                  </a:lnTo>
                  <a:lnTo>
                    <a:pt x="108" y="65"/>
                  </a:lnTo>
                  <a:lnTo>
                    <a:pt x="109" y="54"/>
                  </a:lnTo>
                  <a:lnTo>
                    <a:pt x="108" y="43"/>
                  </a:lnTo>
                  <a:lnTo>
                    <a:pt x="105" y="33"/>
                  </a:lnTo>
                  <a:lnTo>
                    <a:pt x="100" y="24"/>
                  </a:lnTo>
                  <a:lnTo>
                    <a:pt x="94" y="15"/>
                  </a:lnTo>
                  <a:lnTo>
                    <a:pt x="86" y="9"/>
                  </a:lnTo>
                  <a:lnTo>
                    <a:pt x="76" y="4"/>
                  </a:lnTo>
                  <a:lnTo>
                    <a:pt x="66" y="1"/>
                  </a:lnTo>
                  <a:lnTo>
                    <a:pt x="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90">
              <a:extLst>
                <a:ext uri="{FF2B5EF4-FFF2-40B4-BE49-F238E27FC236}">
                  <a16:creationId xmlns:a16="http://schemas.microsoft.com/office/drawing/2014/main" xmlns="" id="{3E6CCBCC-8131-4598-A159-500495313E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329" y="5023837"/>
              <a:ext cx="115822" cy="29572"/>
            </a:xfrm>
            <a:custGeom>
              <a:avLst/>
              <a:gdLst>
                <a:gd name="T0" fmla="*/ 248 w 372"/>
                <a:gd name="T1" fmla="*/ 61 h 93"/>
                <a:gd name="T2" fmla="*/ 323 w 372"/>
                <a:gd name="T3" fmla="*/ 31 h 93"/>
                <a:gd name="T4" fmla="*/ 333 w 372"/>
                <a:gd name="T5" fmla="*/ 32 h 93"/>
                <a:gd name="T6" fmla="*/ 339 w 372"/>
                <a:gd name="T7" fmla="*/ 36 h 93"/>
                <a:gd name="T8" fmla="*/ 341 w 372"/>
                <a:gd name="T9" fmla="*/ 46 h 93"/>
                <a:gd name="T10" fmla="*/ 339 w 372"/>
                <a:gd name="T11" fmla="*/ 55 h 93"/>
                <a:gd name="T12" fmla="*/ 333 w 372"/>
                <a:gd name="T13" fmla="*/ 60 h 93"/>
                <a:gd name="T14" fmla="*/ 323 w 372"/>
                <a:gd name="T15" fmla="*/ 61 h 93"/>
                <a:gd name="T16" fmla="*/ 31 w 372"/>
                <a:gd name="T17" fmla="*/ 42 h 93"/>
                <a:gd name="T18" fmla="*/ 35 w 372"/>
                <a:gd name="T19" fmla="*/ 34 h 93"/>
                <a:gd name="T20" fmla="*/ 43 w 372"/>
                <a:gd name="T21" fmla="*/ 31 h 93"/>
                <a:gd name="T22" fmla="*/ 216 w 372"/>
                <a:gd name="T23" fmla="*/ 31 h 93"/>
                <a:gd name="T24" fmla="*/ 49 w 372"/>
                <a:gd name="T25" fmla="*/ 61 h 93"/>
                <a:gd name="T26" fmla="*/ 39 w 372"/>
                <a:gd name="T27" fmla="*/ 60 h 93"/>
                <a:gd name="T28" fmla="*/ 33 w 372"/>
                <a:gd name="T29" fmla="*/ 55 h 93"/>
                <a:gd name="T30" fmla="*/ 31 w 372"/>
                <a:gd name="T31" fmla="*/ 46 h 93"/>
                <a:gd name="T32" fmla="*/ 49 w 372"/>
                <a:gd name="T33" fmla="*/ 0 h 93"/>
                <a:gd name="T34" fmla="*/ 29 w 372"/>
                <a:gd name="T35" fmla="*/ 3 h 93"/>
                <a:gd name="T36" fmla="*/ 13 w 372"/>
                <a:gd name="T37" fmla="*/ 12 h 93"/>
                <a:gd name="T38" fmla="*/ 3 w 372"/>
                <a:gd name="T39" fmla="*/ 26 h 93"/>
                <a:gd name="T40" fmla="*/ 0 w 372"/>
                <a:gd name="T41" fmla="*/ 46 h 93"/>
                <a:gd name="T42" fmla="*/ 3 w 372"/>
                <a:gd name="T43" fmla="*/ 65 h 93"/>
                <a:gd name="T44" fmla="*/ 13 w 372"/>
                <a:gd name="T45" fmla="*/ 80 h 93"/>
                <a:gd name="T46" fmla="*/ 29 w 372"/>
                <a:gd name="T47" fmla="*/ 89 h 93"/>
                <a:gd name="T48" fmla="*/ 49 w 372"/>
                <a:gd name="T49" fmla="*/ 93 h 93"/>
                <a:gd name="T50" fmla="*/ 334 w 372"/>
                <a:gd name="T51" fmla="*/ 92 h 93"/>
                <a:gd name="T52" fmla="*/ 352 w 372"/>
                <a:gd name="T53" fmla="*/ 85 h 93"/>
                <a:gd name="T54" fmla="*/ 364 w 372"/>
                <a:gd name="T55" fmla="*/ 73 h 93"/>
                <a:gd name="T56" fmla="*/ 372 w 372"/>
                <a:gd name="T57" fmla="*/ 56 h 93"/>
                <a:gd name="T58" fmla="*/ 372 w 372"/>
                <a:gd name="T59" fmla="*/ 35 h 93"/>
                <a:gd name="T60" fmla="*/ 364 w 372"/>
                <a:gd name="T61" fmla="*/ 19 h 93"/>
                <a:gd name="T62" fmla="*/ 352 w 372"/>
                <a:gd name="T63" fmla="*/ 6 h 93"/>
                <a:gd name="T64" fmla="*/ 334 w 372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2" h="93">
                  <a:moveTo>
                    <a:pt x="323" y="61"/>
                  </a:moveTo>
                  <a:lnTo>
                    <a:pt x="248" y="61"/>
                  </a:lnTo>
                  <a:lnTo>
                    <a:pt x="248" y="31"/>
                  </a:lnTo>
                  <a:lnTo>
                    <a:pt x="323" y="31"/>
                  </a:lnTo>
                  <a:lnTo>
                    <a:pt x="329" y="31"/>
                  </a:lnTo>
                  <a:lnTo>
                    <a:pt x="333" y="32"/>
                  </a:lnTo>
                  <a:lnTo>
                    <a:pt x="336" y="34"/>
                  </a:lnTo>
                  <a:lnTo>
                    <a:pt x="339" y="36"/>
                  </a:lnTo>
                  <a:lnTo>
                    <a:pt x="341" y="42"/>
                  </a:lnTo>
                  <a:lnTo>
                    <a:pt x="341" y="46"/>
                  </a:lnTo>
                  <a:lnTo>
                    <a:pt x="341" y="50"/>
                  </a:lnTo>
                  <a:lnTo>
                    <a:pt x="339" y="55"/>
                  </a:lnTo>
                  <a:lnTo>
                    <a:pt x="336" y="58"/>
                  </a:lnTo>
                  <a:lnTo>
                    <a:pt x="333" y="60"/>
                  </a:lnTo>
                  <a:lnTo>
                    <a:pt x="329" y="61"/>
                  </a:lnTo>
                  <a:lnTo>
                    <a:pt x="323" y="61"/>
                  </a:lnTo>
                  <a:close/>
                  <a:moveTo>
                    <a:pt x="31" y="46"/>
                  </a:moveTo>
                  <a:lnTo>
                    <a:pt x="31" y="42"/>
                  </a:lnTo>
                  <a:lnTo>
                    <a:pt x="33" y="36"/>
                  </a:lnTo>
                  <a:lnTo>
                    <a:pt x="35" y="34"/>
                  </a:lnTo>
                  <a:lnTo>
                    <a:pt x="39" y="32"/>
                  </a:lnTo>
                  <a:lnTo>
                    <a:pt x="43" y="31"/>
                  </a:lnTo>
                  <a:lnTo>
                    <a:pt x="49" y="31"/>
                  </a:lnTo>
                  <a:lnTo>
                    <a:pt x="216" y="31"/>
                  </a:lnTo>
                  <a:lnTo>
                    <a:pt x="216" y="61"/>
                  </a:lnTo>
                  <a:lnTo>
                    <a:pt x="49" y="61"/>
                  </a:lnTo>
                  <a:lnTo>
                    <a:pt x="43" y="61"/>
                  </a:lnTo>
                  <a:lnTo>
                    <a:pt x="39" y="60"/>
                  </a:lnTo>
                  <a:lnTo>
                    <a:pt x="35" y="58"/>
                  </a:lnTo>
                  <a:lnTo>
                    <a:pt x="33" y="55"/>
                  </a:lnTo>
                  <a:lnTo>
                    <a:pt x="31" y="50"/>
                  </a:lnTo>
                  <a:lnTo>
                    <a:pt x="31" y="46"/>
                  </a:lnTo>
                  <a:close/>
                  <a:moveTo>
                    <a:pt x="323" y="0"/>
                  </a:moveTo>
                  <a:lnTo>
                    <a:pt x="49" y="0"/>
                  </a:lnTo>
                  <a:lnTo>
                    <a:pt x="39" y="0"/>
                  </a:lnTo>
                  <a:lnTo>
                    <a:pt x="29" y="3"/>
                  </a:lnTo>
                  <a:lnTo>
                    <a:pt x="20" y="6"/>
                  </a:lnTo>
                  <a:lnTo>
                    <a:pt x="13" y="12"/>
                  </a:lnTo>
                  <a:lnTo>
                    <a:pt x="8" y="19"/>
                  </a:lnTo>
                  <a:lnTo>
                    <a:pt x="3" y="26"/>
                  </a:lnTo>
                  <a:lnTo>
                    <a:pt x="0" y="36"/>
                  </a:lnTo>
                  <a:lnTo>
                    <a:pt x="0" y="46"/>
                  </a:lnTo>
                  <a:lnTo>
                    <a:pt x="0" y="56"/>
                  </a:lnTo>
                  <a:lnTo>
                    <a:pt x="3" y="65"/>
                  </a:lnTo>
                  <a:lnTo>
                    <a:pt x="8" y="73"/>
                  </a:lnTo>
                  <a:lnTo>
                    <a:pt x="13" y="80"/>
                  </a:lnTo>
                  <a:lnTo>
                    <a:pt x="20" y="85"/>
                  </a:lnTo>
                  <a:lnTo>
                    <a:pt x="29" y="89"/>
                  </a:lnTo>
                  <a:lnTo>
                    <a:pt x="39" y="92"/>
                  </a:lnTo>
                  <a:lnTo>
                    <a:pt x="49" y="93"/>
                  </a:lnTo>
                  <a:lnTo>
                    <a:pt x="323" y="93"/>
                  </a:lnTo>
                  <a:lnTo>
                    <a:pt x="334" y="92"/>
                  </a:lnTo>
                  <a:lnTo>
                    <a:pt x="343" y="89"/>
                  </a:lnTo>
                  <a:lnTo>
                    <a:pt x="352" y="85"/>
                  </a:lnTo>
                  <a:lnTo>
                    <a:pt x="359" y="80"/>
                  </a:lnTo>
                  <a:lnTo>
                    <a:pt x="364" y="73"/>
                  </a:lnTo>
                  <a:lnTo>
                    <a:pt x="369" y="65"/>
                  </a:lnTo>
                  <a:lnTo>
                    <a:pt x="372" y="56"/>
                  </a:lnTo>
                  <a:lnTo>
                    <a:pt x="372" y="46"/>
                  </a:lnTo>
                  <a:lnTo>
                    <a:pt x="372" y="35"/>
                  </a:lnTo>
                  <a:lnTo>
                    <a:pt x="369" y="26"/>
                  </a:lnTo>
                  <a:lnTo>
                    <a:pt x="364" y="19"/>
                  </a:lnTo>
                  <a:lnTo>
                    <a:pt x="359" y="12"/>
                  </a:lnTo>
                  <a:lnTo>
                    <a:pt x="352" y="6"/>
                  </a:lnTo>
                  <a:lnTo>
                    <a:pt x="343" y="3"/>
                  </a:lnTo>
                  <a:lnTo>
                    <a:pt x="334" y="0"/>
                  </a:lnTo>
                  <a:lnTo>
                    <a:pt x="3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6EFFE1E-6B33-4899-8992-FC3A2B8C2C77}"/>
              </a:ext>
            </a:extLst>
          </p:cNvPr>
          <p:cNvGrpSpPr/>
          <p:nvPr/>
        </p:nvGrpSpPr>
        <p:grpSpPr>
          <a:xfrm>
            <a:off x="5853434" y="3812969"/>
            <a:ext cx="495756" cy="479324"/>
            <a:chOff x="4892675" y="787400"/>
            <a:chExt cx="287338" cy="277813"/>
          </a:xfrm>
          <a:solidFill>
            <a:schemeClr val="bg1"/>
          </a:solidFill>
        </p:grpSpPr>
        <p:sp>
          <p:nvSpPr>
            <p:cNvPr id="46" name="Freeform 78">
              <a:extLst>
                <a:ext uri="{FF2B5EF4-FFF2-40B4-BE49-F238E27FC236}">
                  <a16:creationId xmlns:a16="http://schemas.microsoft.com/office/drawing/2014/main" xmlns="" id="{EEB7701A-4314-4496-8484-D73072431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787400"/>
              <a:ext cx="287338" cy="201613"/>
            </a:xfrm>
            <a:custGeom>
              <a:avLst/>
              <a:gdLst>
                <a:gd name="T0" fmla="*/ 53 w 903"/>
                <a:gd name="T1" fmla="*/ 0 h 633"/>
                <a:gd name="T2" fmla="*/ 36 w 903"/>
                <a:gd name="T3" fmla="*/ 5 h 633"/>
                <a:gd name="T4" fmla="*/ 21 w 903"/>
                <a:gd name="T5" fmla="*/ 14 h 633"/>
                <a:gd name="T6" fmla="*/ 10 w 903"/>
                <a:gd name="T7" fmla="*/ 27 h 633"/>
                <a:gd name="T8" fmla="*/ 2 w 903"/>
                <a:gd name="T9" fmla="*/ 43 h 633"/>
                <a:gd name="T10" fmla="*/ 0 w 903"/>
                <a:gd name="T11" fmla="*/ 60 h 633"/>
                <a:gd name="T12" fmla="*/ 1 w 903"/>
                <a:gd name="T13" fmla="*/ 584 h 633"/>
                <a:gd name="T14" fmla="*/ 6 w 903"/>
                <a:gd name="T15" fmla="*/ 600 h 633"/>
                <a:gd name="T16" fmla="*/ 17 w 903"/>
                <a:gd name="T17" fmla="*/ 614 h 633"/>
                <a:gd name="T18" fmla="*/ 31 w 903"/>
                <a:gd name="T19" fmla="*/ 625 h 633"/>
                <a:gd name="T20" fmla="*/ 47 w 903"/>
                <a:gd name="T21" fmla="*/ 631 h 633"/>
                <a:gd name="T22" fmla="*/ 315 w 903"/>
                <a:gd name="T23" fmla="*/ 633 h 633"/>
                <a:gd name="T24" fmla="*/ 324 w 903"/>
                <a:gd name="T25" fmla="*/ 629 h 633"/>
                <a:gd name="T26" fmla="*/ 329 w 903"/>
                <a:gd name="T27" fmla="*/ 623 h 633"/>
                <a:gd name="T28" fmla="*/ 330 w 903"/>
                <a:gd name="T29" fmla="*/ 614 h 633"/>
                <a:gd name="T30" fmla="*/ 326 w 903"/>
                <a:gd name="T31" fmla="*/ 607 h 633"/>
                <a:gd name="T32" fmla="*/ 318 w 903"/>
                <a:gd name="T33" fmla="*/ 603 h 633"/>
                <a:gd name="T34" fmla="*/ 53 w 903"/>
                <a:gd name="T35" fmla="*/ 601 h 633"/>
                <a:gd name="T36" fmla="*/ 38 w 903"/>
                <a:gd name="T37" fmla="*/ 593 h 633"/>
                <a:gd name="T38" fmla="*/ 30 w 903"/>
                <a:gd name="T39" fmla="*/ 578 h 633"/>
                <a:gd name="T40" fmla="*/ 30 w 903"/>
                <a:gd name="T41" fmla="*/ 54 h 633"/>
                <a:gd name="T42" fmla="*/ 38 w 903"/>
                <a:gd name="T43" fmla="*/ 39 h 633"/>
                <a:gd name="T44" fmla="*/ 53 w 903"/>
                <a:gd name="T45" fmla="*/ 31 h 633"/>
                <a:gd name="T46" fmla="*/ 848 w 903"/>
                <a:gd name="T47" fmla="*/ 31 h 633"/>
                <a:gd name="T48" fmla="*/ 863 w 903"/>
                <a:gd name="T49" fmla="*/ 39 h 633"/>
                <a:gd name="T50" fmla="*/ 872 w 903"/>
                <a:gd name="T51" fmla="*/ 54 h 633"/>
                <a:gd name="T52" fmla="*/ 872 w 903"/>
                <a:gd name="T53" fmla="*/ 578 h 633"/>
                <a:gd name="T54" fmla="*/ 863 w 903"/>
                <a:gd name="T55" fmla="*/ 593 h 633"/>
                <a:gd name="T56" fmla="*/ 848 w 903"/>
                <a:gd name="T57" fmla="*/ 601 h 633"/>
                <a:gd name="T58" fmla="*/ 795 w 903"/>
                <a:gd name="T59" fmla="*/ 603 h 633"/>
                <a:gd name="T60" fmla="*/ 787 w 903"/>
                <a:gd name="T61" fmla="*/ 607 h 633"/>
                <a:gd name="T62" fmla="*/ 783 w 903"/>
                <a:gd name="T63" fmla="*/ 614 h 633"/>
                <a:gd name="T64" fmla="*/ 784 w 903"/>
                <a:gd name="T65" fmla="*/ 623 h 633"/>
                <a:gd name="T66" fmla="*/ 789 w 903"/>
                <a:gd name="T67" fmla="*/ 629 h 633"/>
                <a:gd name="T68" fmla="*/ 798 w 903"/>
                <a:gd name="T69" fmla="*/ 633 h 633"/>
                <a:gd name="T70" fmla="*/ 855 w 903"/>
                <a:gd name="T71" fmla="*/ 631 h 633"/>
                <a:gd name="T72" fmla="*/ 871 w 903"/>
                <a:gd name="T73" fmla="*/ 625 h 633"/>
                <a:gd name="T74" fmla="*/ 885 w 903"/>
                <a:gd name="T75" fmla="*/ 614 h 633"/>
                <a:gd name="T76" fmla="*/ 895 w 903"/>
                <a:gd name="T77" fmla="*/ 600 h 633"/>
                <a:gd name="T78" fmla="*/ 902 w 903"/>
                <a:gd name="T79" fmla="*/ 584 h 633"/>
                <a:gd name="T80" fmla="*/ 903 w 903"/>
                <a:gd name="T81" fmla="*/ 60 h 633"/>
                <a:gd name="T82" fmla="*/ 900 w 903"/>
                <a:gd name="T83" fmla="*/ 43 h 633"/>
                <a:gd name="T84" fmla="*/ 892 w 903"/>
                <a:gd name="T85" fmla="*/ 27 h 633"/>
                <a:gd name="T86" fmla="*/ 880 w 903"/>
                <a:gd name="T87" fmla="*/ 14 h 633"/>
                <a:gd name="T88" fmla="*/ 866 w 903"/>
                <a:gd name="T89" fmla="*/ 5 h 633"/>
                <a:gd name="T90" fmla="*/ 848 w 903"/>
                <a:gd name="T91" fmla="*/ 1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3" h="633">
                  <a:moveTo>
                    <a:pt x="843" y="0"/>
                  </a:moveTo>
                  <a:lnTo>
                    <a:pt x="60" y="0"/>
                  </a:lnTo>
                  <a:lnTo>
                    <a:pt x="53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5"/>
                  </a:lnTo>
                  <a:lnTo>
                    <a:pt x="31" y="7"/>
                  </a:lnTo>
                  <a:lnTo>
                    <a:pt x="26" y="10"/>
                  </a:lnTo>
                  <a:lnTo>
                    <a:pt x="21" y="14"/>
                  </a:lnTo>
                  <a:lnTo>
                    <a:pt x="17" y="18"/>
                  </a:lnTo>
                  <a:lnTo>
                    <a:pt x="14" y="22"/>
                  </a:lnTo>
                  <a:lnTo>
                    <a:pt x="10" y="27"/>
                  </a:lnTo>
                  <a:lnTo>
                    <a:pt x="6" y="32"/>
                  </a:lnTo>
                  <a:lnTo>
                    <a:pt x="4" y="37"/>
                  </a:lnTo>
                  <a:lnTo>
                    <a:pt x="2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571"/>
                  </a:lnTo>
                  <a:lnTo>
                    <a:pt x="0" y="578"/>
                  </a:lnTo>
                  <a:lnTo>
                    <a:pt x="1" y="584"/>
                  </a:lnTo>
                  <a:lnTo>
                    <a:pt x="2" y="590"/>
                  </a:lnTo>
                  <a:lnTo>
                    <a:pt x="4" y="595"/>
                  </a:lnTo>
                  <a:lnTo>
                    <a:pt x="6" y="600"/>
                  </a:lnTo>
                  <a:lnTo>
                    <a:pt x="10" y="606"/>
                  </a:lnTo>
                  <a:lnTo>
                    <a:pt x="13" y="610"/>
                  </a:lnTo>
                  <a:lnTo>
                    <a:pt x="17" y="614"/>
                  </a:lnTo>
                  <a:lnTo>
                    <a:pt x="21" y="619"/>
                  </a:lnTo>
                  <a:lnTo>
                    <a:pt x="26" y="622"/>
                  </a:lnTo>
                  <a:lnTo>
                    <a:pt x="31" y="625"/>
                  </a:lnTo>
                  <a:lnTo>
                    <a:pt x="36" y="627"/>
                  </a:lnTo>
                  <a:lnTo>
                    <a:pt x="42" y="629"/>
                  </a:lnTo>
                  <a:lnTo>
                    <a:pt x="47" y="631"/>
                  </a:lnTo>
                  <a:lnTo>
                    <a:pt x="53" y="631"/>
                  </a:lnTo>
                  <a:lnTo>
                    <a:pt x="60" y="633"/>
                  </a:lnTo>
                  <a:lnTo>
                    <a:pt x="315" y="633"/>
                  </a:lnTo>
                  <a:lnTo>
                    <a:pt x="318" y="631"/>
                  </a:lnTo>
                  <a:lnTo>
                    <a:pt x="322" y="631"/>
                  </a:lnTo>
                  <a:lnTo>
                    <a:pt x="324" y="629"/>
                  </a:lnTo>
                  <a:lnTo>
                    <a:pt x="326" y="628"/>
                  </a:lnTo>
                  <a:lnTo>
                    <a:pt x="328" y="625"/>
                  </a:lnTo>
                  <a:lnTo>
                    <a:pt x="329" y="623"/>
                  </a:lnTo>
                  <a:lnTo>
                    <a:pt x="330" y="620"/>
                  </a:lnTo>
                  <a:lnTo>
                    <a:pt x="330" y="618"/>
                  </a:lnTo>
                  <a:lnTo>
                    <a:pt x="330" y="614"/>
                  </a:lnTo>
                  <a:lnTo>
                    <a:pt x="329" y="611"/>
                  </a:lnTo>
                  <a:lnTo>
                    <a:pt x="328" y="609"/>
                  </a:lnTo>
                  <a:lnTo>
                    <a:pt x="326" y="607"/>
                  </a:lnTo>
                  <a:lnTo>
                    <a:pt x="324" y="605"/>
                  </a:lnTo>
                  <a:lnTo>
                    <a:pt x="322" y="604"/>
                  </a:lnTo>
                  <a:lnTo>
                    <a:pt x="318" y="603"/>
                  </a:lnTo>
                  <a:lnTo>
                    <a:pt x="315" y="603"/>
                  </a:lnTo>
                  <a:lnTo>
                    <a:pt x="60" y="603"/>
                  </a:lnTo>
                  <a:lnTo>
                    <a:pt x="53" y="601"/>
                  </a:lnTo>
                  <a:lnTo>
                    <a:pt x="48" y="599"/>
                  </a:lnTo>
                  <a:lnTo>
                    <a:pt x="43" y="597"/>
                  </a:lnTo>
                  <a:lnTo>
                    <a:pt x="38" y="593"/>
                  </a:lnTo>
                  <a:lnTo>
                    <a:pt x="35" y="589"/>
                  </a:lnTo>
                  <a:lnTo>
                    <a:pt x="32" y="583"/>
                  </a:lnTo>
                  <a:lnTo>
                    <a:pt x="30" y="578"/>
                  </a:lnTo>
                  <a:lnTo>
                    <a:pt x="30" y="572"/>
                  </a:lnTo>
                  <a:lnTo>
                    <a:pt x="30" y="60"/>
                  </a:lnTo>
                  <a:lnTo>
                    <a:pt x="30" y="54"/>
                  </a:lnTo>
                  <a:lnTo>
                    <a:pt x="32" y="48"/>
                  </a:lnTo>
                  <a:lnTo>
                    <a:pt x="35" y="44"/>
                  </a:lnTo>
                  <a:lnTo>
                    <a:pt x="38" y="39"/>
                  </a:lnTo>
                  <a:lnTo>
                    <a:pt x="43" y="35"/>
                  </a:lnTo>
                  <a:lnTo>
                    <a:pt x="48" y="33"/>
                  </a:lnTo>
                  <a:lnTo>
                    <a:pt x="53" y="31"/>
                  </a:lnTo>
                  <a:lnTo>
                    <a:pt x="60" y="30"/>
                  </a:lnTo>
                  <a:lnTo>
                    <a:pt x="843" y="30"/>
                  </a:lnTo>
                  <a:lnTo>
                    <a:pt x="848" y="31"/>
                  </a:lnTo>
                  <a:lnTo>
                    <a:pt x="855" y="32"/>
                  </a:lnTo>
                  <a:lnTo>
                    <a:pt x="859" y="35"/>
                  </a:lnTo>
                  <a:lnTo>
                    <a:pt x="863" y="39"/>
                  </a:lnTo>
                  <a:lnTo>
                    <a:pt x="868" y="44"/>
                  </a:lnTo>
                  <a:lnTo>
                    <a:pt x="870" y="48"/>
                  </a:lnTo>
                  <a:lnTo>
                    <a:pt x="872" y="54"/>
                  </a:lnTo>
                  <a:lnTo>
                    <a:pt x="873" y="60"/>
                  </a:lnTo>
                  <a:lnTo>
                    <a:pt x="873" y="571"/>
                  </a:lnTo>
                  <a:lnTo>
                    <a:pt x="872" y="578"/>
                  </a:lnTo>
                  <a:lnTo>
                    <a:pt x="871" y="583"/>
                  </a:lnTo>
                  <a:lnTo>
                    <a:pt x="868" y="589"/>
                  </a:lnTo>
                  <a:lnTo>
                    <a:pt x="863" y="593"/>
                  </a:lnTo>
                  <a:lnTo>
                    <a:pt x="859" y="597"/>
                  </a:lnTo>
                  <a:lnTo>
                    <a:pt x="855" y="599"/>
                  </a:lnTo>
                  <a:lnTo>
                    <a:pt x="848" y="601"/>
                  </a:lnTo>
                  <a:lnTo>
                    <a:pt x="843" y="603"/>
                  </a:lnTo>
                  <a:lnTo>
                    <a:pt x="798" y="603"/>
                  </a:lnTo>
                  <a:lnTo>
                    <a:pt x="795" y="603"/>
                  </a:lnTo>
                  <a:lnTo>
                    <a:pt x="791" y="604"/>
                  </a:lnTo>
                  <a:lnTo>
                    <a:pt x="789" y="605"/>
                  </a:lnTo>
                  <a:lnTo>
                    <a:pt x="787" y="607"/>
                  </a:lnTo>
                  <a:lnTo>
                    <a:pt x="785" y="609"/>
                  </a:lnTo>
                  <a:lnTo>
                    <a:pt x="784" y="611"/>
                  </a:lnTo>
                  <a:lnTo>
                    <a:pt x="783" y="614"/>
                  </a:lnTo>
                  <a:lnTo>
                    <a:pt x="783" y="618"/>
                  </a:lnTo>
                  <a:lnTo>
                    <a:pt x="783" y="620"/>
                  </a:lnTo>
                  <a:lnTo>
                    <a:pt x="784" y="623"/>
                  </a:lnTo>
                  <a:lnTo>
                    <a:pt x="785" y="625"/>
                  </a:lnTo>
                  <a:lnTo>
                    <a:pt x="787" y="628"/>
                  </a:lnTo>
                  <a:lnTo>
                    <a:pt x="789" y="629"/>
                  </a:lnTo>
                  <a:lnTo>
                    <a:pt x="791" y="631"/>
                  </a:lnTo>
                  <a:lnTo>
                    <a:pt x="795" y="631"/>
                  </a:lnTo>
                  <a:lnTo>
                    <a:pt x="798" y="633"/>
                  </a:lnTo>
                  <a:lnTo>
                    <a:pt x="843" y="633"/>
                  </a:lnTo>
                  <a:lnTo>
                    <a:pt x="848" y="631"/>
                  </a:lnTo>
                  <a:lnTo>
                    <a:pt x="855" y="631"/>
                  </a:lnTo>
                  <a:lnTo>
                    <a:pt x="860" y="629"/>
                  </a:lnTo>
                  <a:lnTo>
                    <a:pt x="866" y="627"/>
                  </a:lnTo>
                  <a:lnTo>
                    <a:pt x="871" y="625"/>
                  </a:lnTo>
                  <a:lnTo>
                    <a:pt x="876" y="622"/>
                  </a:lnTo>
                  <a:lnTo>
                    <a:pt x="880" y="619"/>
                  </a:lnTo>
                  <a:lnTo>
                    <a:pt x="885" y="614"/>
                  </a:lnTo>
                  <a:lnTo>
                    <a:pt x="889" y="610"/>
                  </a:lnTo>
                  <a:lnTo>
                    <a:pt x="892" y="606"/>
                  </a:lnTo>
                  <a:lnTo>
                    <a:pt x="895" y="600"/>
                  </a:lnTo>
                  <a:lnTo>
                    <a:pt x="898" y="595"/>
                  </a:lnTo>
                  <a:lnTo>
                    <a:pt x="900" y="590"/>
                  </a:lnTo>
                  <a:lnTo>
                    <a:pt x="902" y="584"/>
                  </a:lnTo>
                  <a:lnTo>
                    <a:pt x="902" y="578"/>
                  </a:lnTo>
                  <a:lnTo>
                    <a:pt x="903" y="572"/>
                  </a:lnTo>
                  <a:lnTo>
                    <a:pt x="903" y="60"/>
                  </a:lnTo>
                  <a:lnTo>
                    <a:pt x="903" y="54"/>
                  </a:lnTo>
                  <a:lnTo>
                    <a:pt x="902" y="48"/>
                  </a:lnTo>
                  <a:lnTo>
                    <a:pt x="900" y="43"/>
                  </a:lnTo>
                  <a:lnTo>
                    <a:pt x="898" y="36"/>
                  </a:lnTo>
                  <a:lnTo>
                    <a:pt x="895" y="32"/>
                  </a:lnTo>
                  <a:lnTo>
                    <a:pt x="892" y="27"/>
                  </a:lnTo>
                  <a:lnTo>
                    <a:pt x="889" y="22"/>
                  </a:lnTo>
                  <a:lnTo>
                    <a:pt x="885" y="18"/>
                  </a:lnTo>
                  <a:lnTo>
                    <a:pt x="880" y="14"/>
                  </a:lnTo>
                  <a:lnTo>
                    <a:pt x="876" y="10"/>
                  </a:lnTo>
                  <a:lnTo>
                    <a:pt x="871" y="7"/>
                  </a:lnTo>
                  <a:lnTo>
                    <a:pt x="866" y="5"/>
                  </a:lnTo>
                  <a:lnTo>
                    <a:pt x="860" y="3"/>
                  </a:lnTo>
                  <a:lnTo>
                    <a:pt x="855" y="1"/>
                  </a:lnTo>
                  <a:lnTo>
                    <a:pt x="848" y="1"/>
                  </a:lnTo>
                  <a:lnTo>
                    <a:pt x="843" y="0"/>
                  </a:lnTo>
                  <a:lnTo>
                    <a:pt x="8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9">
              <a:extLst>
                <a:ext uri="{FF2B5EF4-FFF2-40B4-BE49-F238E27FC236}">
                  <a16:creationId xmlns:a16="http://schemas.microsoft.com/office/drawing/2014/main" xmlns="" id="{9A4D5E60-5CE5-48FD-B2ED-9FD0653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25" y="806450"/>
              <a:ext cx="249238" cy="161925"/>
            </a:xfrm>
            <a:custGeom>
              <a:avLst/>
              <a:gdLst>
                <a:gd name="T0" fmla="*/ 738 w 783"/>
                <a:gd name="T1" fmla="*/ 481 h 512"/>
                <a:gd name="T2" fmla="*/ 735 w 783"/>
                <a:gd name="T3" fmla="*/ 482 h 512"/>
                <a:gd name="T4" fmla="*/ 731 w 783"/>
                <a:gd name="T5" fmla="*/ 484 h 512"/>
                <a:gd name="T6" fmla="*/ 729 w 783"/>
                <a:gd name="T7" fmla="*/ 485 h 512"/>
                <a:gd name="T8" fmla="*/ 727 w 783"/>
                <a:gd name="T9" fmla="*/ 487 h 512"/>
                <a:gd name="T10" fmla="*/ 725 w 783"/>
                <a:gd name="T11" fmla="*/ 489 h 512"/>
                <a:gd name="T12" fmla="*/ 724 w 783"/>
                <a:gd name="T13" fmla="*/ 491 h 512"/>
                <a:gd name="T14" fmla="*/ 723 w 783"/>
                <a:gd name="T15" fmla="*/ 494 h 512"/>
                <a:gd name="T16" fmla="*/ 723 w 783"/>
                <a:gd name="T17" fmla="*/ 497 h 512"/>
                <a:gd name="T18" fmla="*/ 723 w 783"/>
                <a:gd name="T19" fmla="*/ 500 h 512"/>
                <a:gd name="T20" fmla="*/ 724 w 783"/>
                <a:gd name="T21" fmla="*/ 503 h 512"/>
                <a:gd name="T22" fmla="*/ 725 w 783"/>
                <a:gd name="T23" fmla="*/ 505 h 512"/>
                <a:gd name="T24" fmla="*/ 727 w 783"/>
                <a:gd name="T25" fmla="*/ 507 h 512"/>
                <a:gd name="T26" fmla="*/ 729 w 783"/>
                <a:gd name="T27" fmla="*/ 509 h 512"/>
                <a:gd name="T28" fmla="*/ 731 w 783"/>
                <a:gd name="T29" fmla="*/ 510 h 512"/>
                <a:gd name="T30" fmla="*/ 735 w 783"/>
                <a:gd name="T31" fmla="*/ 511 h 512"/>
                <a:gd name="T32" fmla="*/ 738 w 783"/>
                <a:gd name="T33" fmla="*/ 512 h 512"/>
                <a:gd name="T34" fmla="*/ 783 w 783"/>
                <a:gd name="T35" fmla="*/ 511 h 512"/>
                <a:gd name="T36" fmla="*/ 783 w 783"/>
                <a:gd name="T37" fmla="*/ 0 h 512"/>
                <a:gd name="T38" fmla="*/ 0 w 783"/>
                <a:gd name="T39" fmla="*/ 0 h 512"/>
                <a:gd name="T40" fmla="*/ 0 w 783"/>
                <a:gd name="T41" fmla="*/ 511 h 512"/>
                <a:gd name="T42" fmla="*/ 255 w 783"/>
                <a:gd name="T43" fmla="*/ 511 h 512"/>
                <a:gd name="T44" fmla="*/ 258 w 783"/>
                <a:gd name="T45" fmla="*/ 511 h 512"/>
                <a:gd name="T46" fmla="*/ 262 w 783"/>
                <a:gd name="T47" fmla="*/ 510 h 512"/>
                <a:gd name="T48" fmla="*/ 264 w 783"/>
                <a:gd name="T49" fmla="*/ 509 h 512"/>
                <a:gd name="T50" fmla="*/ 266 w 783"/>
                <a:gd name="T51" fmla="*/ 507 h 512"/>
                <a:gd name="T52" fmla="*/ 268 w 783"/>
                <a:gd name="T53" fmla="*/ 505 h 512"/>
                <a:gd name="T54" fmla="*/ 269 w 783"/>
                <a:gd name="T55" fmla="*/ 503 h 512"/>
                <a:gd name="T56" fmla="*/ 270 w 783"/>
                <a:gd name="T57" fmla="*/ 500 h 512"/>
                <a:gd name="T58" fmla="*/ 270 w 783"/>
                <a:gd name="T59" fmla="*/ 497 h 512"/>
                <a:gd name="T60" fmla="*/ 270 w 783"/>
                <a:gd name="T61" fmla="*/ 494 h 512"/>
                <a:gd name="T62" fmla="*/ 269 w 783"/>
                <a:gd name="T63" fmla="*/ 491 h 512"/>
                <a:gd name="T64" fmla="*/ 268 w 783"/>
                <a:gd name="T65" fmla="*/ 489 h 512"/>
                <a:gd name="T66" fmla="*/ 266 w 783"/>
                <a:gd name="T67" fmla="*/ 487 h 512"/>
                <a:gd name="T68" fmla="*/ 264 w 783"/>
                <a:gd name="T69" fmla="*/ 485 h 512"/>
                <a:gd name="T70" fmla="*/ 262 w 783"/>
                <a:gd name="T71" fmla="*/ 484 h 512"/>
                <a:gd name="T72" fmla="*/ 258 w 783"/>
                <a:gd name="T73" fmla="*/ 482 h 512"/>
                <a:gd name="T74" fmla="*/ 255 w 783"/>
                <a:gd name="T75" fmla="*/ 481 h 512"/>
                <a:gd name="T76" fmla="*/ 30 w 783"/>
                <a:gd name="T77" fmla="*/ 481 h 512"/>
                <a:gd name="T78" fmla="*/ 30 w 783"/>
                <a:gd name="T79" fmla="*/ 30 h 512"/>
                <a:gd name="T80" fmla="*/ 753 w 783"/>
                <a:gd name="T81" fmla="*/ 30 h 512"/>
                <a:gd name="T82" fmla="*/ 753 w 783"/>
                <a:gd name="T83" fmla="*/ 481 h 512"/>
                <a:gd name="T84" fmla="*/ 738 w 783"/>
                <a:gd name="T85" fmla="*/ 481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3" h="512">
                  <a:moveTo>
                    <a:pt x="738" y="481"/>
                  </a:moveTo>
                  <a:lnTo>
                    <a:pt x="735" y="482"/>
                  </a:lnTo>
                  <a:lnTo>
                    <a:pt x="731" y="484"/>
                  </a:lnTo>
                  <a:lnTo>
                    <a:pt x="729" y="485"/>
                  </a:lnTo>
                  <a:lnTo>
                    <a:pt x="727" y="487"/>
                  </a:lnTo>
                  <a:lnTo>
                    <a:pt x="725" y="489"/>
                  </a:lnTo>
                  <a:lnTo>
                    <a:pt x="724" y="491"/>
                  </a:lnTo>
                  <a:lnTo>
                    <a:pt x="723" y="494"/>
                  </a:lnTo>
                  <a:lnTo>
                    <a:pt x="723" y="497"/>
                  </a:lnTo>
                  <a:lnTo>
                    <a:pt x="723" y="500"/>
                  </a:lnTo>
                  <a:lnTo>
                    <a:pt x="724" y="503"/>
                  </a:lnTo>
                  <a:lnTo>
                    <a:pt x="725" y="505"/>
                  </a:lnTo>
                  <a:lnTo>
                    <a:pt x="727" y="507"/>
                  </a:lnTo>
                  <a:lnTo>
                    <a:pt x="729" y="509"/>
                  </a:lnTo>
                  <a:lnTo>
                    <a:pt x="731" y="510"/>
                  </a:lnTo>
                  <a:lnTo>
                    <a:pt x="735" y="511"/>
                  </a:lnTo>
                  <a:lnTo>
                    <a:pt x="738" y="512"/>
                  </a:lnTo>
                  <a:lnTo>
                    <a:pt x="783" y="511"/>
                  </a:lnTo>
                  <a:lnTo>
                    <a:pt x="783" y="0"/>
                  </a:lnTo>
                  <a:lnTo>
                    <a:pt x="0" y="0"/>
                  </a:lnTo>
                  <a:lnTo>
                    <a:pt x="0" y="511"/>
                  </a:lnTo>
                  <a:lnTo>
                    <a:pt x="255" y="511"/>
                  </a:lnTo>
                  <a:lnTo>
                    <a:pt x="258" y="511"/>
                  </a:lnTo>
                  <a:lnTo>
                    <a:pt x="262" y="510"/>
                  </a:lnTo>
                  <a:lnTo>
                    <a:pt x="264" y="509"/>
                  </a:lnTo>
                  <a:lnTo>
                    <a:pt x="266" y="507"/>
                  </a:lnTo>
                  <a:lnTo>
                    <a:pt x="268" y="505"/>
                  </a:lnTo>
                  <a:lnTo>
                    <a:pt x="269" y="503"/>
                  </a:lnTo>
                  <a:lnTo>
                    <a:pt x="270" y="500"/>
                  </a:lnTo>
                  <a:lnTo>
                    <a:pt x="270" y="497"/>
                  </a:lnTo>
                  <a:lnTo>
                    <a:pt x="270" y="494"/>
                  </a:lnTo>
                  <a:lnTo>
                    <a:pt x="269" y="491"/>
                  </a:lnTo>
                  <a:lnTo>
                    <a:pt x="268" y="489"/>
                  </a:lnTo>
                  <a:lnTo>
                    <a:pt x="266" y="487"/>
                  </a:lnTo>
                  <a:lnTo>
                    <a:pt x="264" y="485"/>
                  </a:lnTo>
                  <a:lnTo>
                    <a:pt x="262" y="484"/>
                  </a:lnTo>
                  <a:lnTo>
                    <a:pt x="258" y="482"/>
                  </a:lnTo>
                  <a:lnTo>
                    <a:pt x="255" y="481"/>
                  </a:lnTo>
                  <a:lnTo>
                    <a:pt x="30" y="481"/>
                  </a:lnTo>
                  <a:lnTo>
                    <a:pt x="30" y="30"/>
                  </a:lnTo>
                  <a:lnTo>
                    <a:pt x="753" y="30"/>
                  </a:lnTo>
                  <a:lnTo>
                    <a:pt x="753" y="481"/>
                  </a:lnTo>
                  <a:lnTo>
                    <a:pt x="738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0">
              <a:extLst>
                <a:ext uri="{FF2B5EF4-FFF2-40B4-BE49-F238E27FC236}">
                  <a16:creationId xmlns:a16="http://schemas.microsoft.com/office/drawing/2014/main" xmlns="" id="{78BB912D-8521-4669-84FC-FDE3461B0E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6025" y="930275"/>
              <a:ext cx="87313" cy="134938"/>
            </a:xfrm>
            <a:custGeom>
              <a:avLst/>
              <a:gdLst>
                <a:gd name="T0" fmla="*/ 30 w 271"/>
                <a:gd name="T1" fmla="*/ 30 h 422"/>
                <a:gd name="T2" fmla="*/ 241 w 271"/>
                <a:gd name="T3" fmla="*/ 30 h 422"/>
                <a:gd name="T4" fmla="*/ 241 w 271"/>
                <a:gd name="T5" fmla="*/ 392 h 422"/>
                <a:gd name="T6" fmla="*/ 30 w 271"/>
                <a:gd name="T7" fmla="*/ 392 h 422"/>
                <a:gd name="T8" fmla="*/ 30 w 271"/>
                <a:gd name="T9" fmla="*/ 30 h 422"/>
                <a:gd name="T10" fmla="*/ 0 w 271"/>
                <a:gd name="T11" fmla="*/ 422 h 422"/>
                <a:gd name="T12" fmla="*/ 271 w 271"/>
                <a:gd name="T13" fmla="*/ 422 h 422"/>
                <a:gd name="T14" fmla="*/ 271 w 271"/>
                <a:gd name="T15" fmla="*/ 0 h 422"/>
                <a:gd name="T16" fmla="*/ 0 w 271"/>
                <a:gd name="T17" fmla="*/ 0 h 422"/>
                <a:gd name="T18" fmla="*/ 0 w 271"/>
                <a:gd name="T19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422">
                  <a:moveTo>
                    <a:pt x="30" y="30"/>
                  </a:moveTo>
                  <a:lnTo>
                    <a:pt x="241" y="30"/>
                  </a:lnTo>
                  <a:lnTo>
                    <a:pt x="241" y="392"/>
                  </a:lnTo>
                  <a:lnTo>
                    <a:pt x="30" y="392"/>
                  </a:lnTo>
                  <a:lnTo>
                    <a:pt x="30" y="30"/>
                  </a:lnTo>
                  <a:close/>
                  <a:moveTo>
                    <a:pt x="0" y="422"/>
                  </a:moveTo>
                  <a:lnTo>
                    <a:pt x="271" y="422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1">
              <a:extLst>
                <a:ext uri="{FF2B5EF4-FFF2-40B4-BE49-F238E27FC236}">
                  <a16:creationId xmlns:a16="http://schemas.microsoft.com/office/drawing/2014/main" xmlns="" id="{6C5F65B2-816C-4F42-ACB2-C96D16C85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958850"/>
              <a:ext cx="9525" cy="9525"/>
            </a:xfrm>
            <a:custGeom>
              <a:avLst/>
              <a:gdLst>
                <a:gd name="T0" fmla="*/ 15 w 30"/>
                <a:gd name="T1" fmla="*/ 0 h 31"/>
                <a:gd name="T2" fmla="*/ 12 w 30"/>
                <a:gd name="T3" fmla="*/ 1 h 31"/>
                <a:gd name="T4" fmla="*/ 9 w 30"/>
                <a:gd name="T5" fmla="*/ 3 h 31"/>
                <a:gd name="T6" fmla="*/ 7 w 30"/>
                <a:gd name="T7" fmla="*/ 4 h 31"/>
                <a:gd name="T8" fmla="*/ 5 w 30"/>
                <a:gd name="T9" fmla="*/ 6 h 31"/>
                <a:gd name="T10" fmla="*/ 3 w 30"/>
                <a:gd name="T11" fmla="*/ 8 h 31"/>
                <a:gd name="T12" fmla="*/ 1 w 30"/>
                <a:gd name="T13" fmla="*/ 10 h 31"/>
                <a:gd name="T14" fmla="*/ 0 w 30"/>
                <a:gd name="T15" fmla="*/ 13 h 31"/>
                <a:gd name="T16" fmla="*/ 0 w 30"/>
                <a:gd name="T17" fmla="*/ 16 h 31"/>
                <a:gd name="T18" fmla="*/ 0 w 30"/>
                <a:gd name="T19" fmla="*/ 19 h 31"/>
                <a:gd name="T20" fmla="*/ 1 w 30"/>
                <a:gd name="T21" fmla="*/ 22 h 31"/>
                <a:gd name="T22" fmla="*/ 3 w 30"/>
                <a:gd name="T23" fmla="*/ 24 h 31"/>
                <a:gd name="T24" fmla="*/ 5 w 30"/>
                <a:gd name="T25" fmla="*/ 26 h 31"/>
                <a:gd name="T26" fmla="*/ 7 w 30"/>
                <a:gd name="T27" fmla="*/ 28 h 31"/>
                <a:gd name="T28" fmla="*/ 9 w 30"/>
                <a:gd name="T29" fmla="*/ 29 h 31"/>
                <a:gd name="T30" fmla="*/ 12 w 30"/>
                <a:gd name="T31" fmla="*/ 30 h 31"/>
                <a:gd name="T32" fmla="*/ 15 w 30"/>
                <a:gd name="T33" fmla="*/ 31 h 31"/>
                <a:gd name="T34" fmla="*/ 19 w 30"/>
                <a:gd name="T35" fmla="*/ 30 h 31"/>
                <a:gd name="T36" fmla="*/ 21 w 30"/>
                <a:gd name="T37" fmla="*/ 29 h 31"/>
                <a:gd name="T38" fmla="*/ 24 w 30"/>
                <a:gd name="T39" fmla="*/ 28 h 31"/>
                <a:gd name="T40" fmla="*/ 26 w 30"/>
                <a:gd name="T41" fmla="*/ 26 h 31"/>
                <a:gd name="T42" fmla="*/ 27 w 30"/>
                <a:gd name="T43" fmla="*/ 24 h 31"/>
                <a:gd name="T44" fmla="*/ 29 w 30"/>
                <a:gd name="T45" fmla="*/ 22 h 31"/>
                <a:gd name="T46" fmla="*/ 30 w 30"/>
                <a:gd name="T47" fmla="*/ 19 h 31"/>
                <a:gd name="T48" fmla="*/ 30 w 30"/>
                <a:gd name="T49" fmla="*/ 16 h 31"/>
                <a:gd name="T50" fmla="*/ 30 w 30"/>
                <a:gd name="T51" fmla="*/ 13 h 31"/>
                <a:gd name="T52" fmla="*/ 29 w 30"/>
                <a:gd name="T53" fmla="*/ 10 h 31"/>
                <a:gd name="T54" fmla="*/ 27 w 30"/>
                <a:gd name="T55" fmla="*/ 8 h 31"/>
                <a:gd name="T56" fmla="*/ 26 w 30"/>
                <a:gd name="T57" fmla="*/ 6 h 31"/>
                <a:gd name="T58" fmla="*/ 24 w 30"/>
                <a:gd name="T59" fmla="*/ 4 h 31"/>
                <a:gd name="T60" fmla="*/ 21 w 30"/>
                <a:gd name="T61" fmla="*/ 3 h 31"/>
                <a:gd name="T62" fmla="*/ 19 w 30"/>
                <a:gd name="T63" fmla="*/ 1 h 31"/>
                <a:gd name="T64" fmla="*/ 15 w 30"/>
                <a:gd name="T65" fmla="*/ 0 h 31"/>
                <a:gd name="T66" fmla="*/ 15 w 30"/>
                <a:gd name="T6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lnTo>
                    <a:pt x="12" y="1"/>
                  </a:lnTo>
                  <a:lnTo>
                    <a:pt x="9" y="3"/>
                  </a:lnTo>
                  <a:lnTo>
                    <a:pt x="7" y="4"/>
                  </a:lnTo>
                  <a:lnTo>
                    <a:pt x="5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1"/>
                  </a:lnTo>
                  <a:lnTo>
                    <a:pt x="19" y="30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26" y="26"/>
                  </a:lnTo>
                  <a:lnTo>
                    <a:pt x="27" y="24"/>
                  </a:lnTo>
                  <a:lnTo>
                    <a:pt x="29" y="22"/>
                  </a:lnTo>
                  <a:lnTo>
                    <a:pt x="30" y="19"/>
                  </a:lnTo>
                  <a:lnTo>
                    <a:pt x="30" y="16"/>
                  </a:lnTo>
                  <a:lnTo>
                    <a:pt x="30" y="13"/>
                  </a:lnTo>
                  <a:lnTo>
                    <a:pt x="29" y="10"/>
                  </a:lnTo>
                  <a:lnTo>
                    <a:pt x="27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1" y="3"/>
                  </a:lnTo>
                  <a:lnTo>
                    <a:pt x="19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2">
              <a:extLst>
                <a:ext uri="{FF2B5EF4-FFF2-40B4-BE49-F238E27FC236}">
                  <a16:creationId xmlns:a16="http://schemas.microsoft.com/office/drawing/2014/main" xmlns="" id="{CF603655-1B7D-4D7B-AF2A-43EA6A33A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125" y="958850"/>
              <a:ext cx="11113" cy="9525"/>
            </a:xfrm>
            <a:custGeom>
              <a:avLst/>
              <a:gdLst>
                <a:gd name="T0" fmla="*/ 15 w 31"/>
                <a:gd name="T1" fmla="*/ 0 h 31"/>
                <a:gd name="T2" fmla="*/ 12 w 31"/>
                <a:gd name="T3" fmla="*/ 1 h 31"/>
                <a:gd name="T4" fmla="*/ 10 w 31"/>
                <a:gd name="T5" fmla="*/ 3 h 31"/>
                <a:gd name="T6" fmla="*/ 7 w 31"/>
                <a:gd name="T7" fmla="*/ 4 h 31"/>
                <a:gd name="T8" fmla="*/ 5 w 31"/>
                <a:gd name="T9" fmla="*/ 6 h 31"/>
                <a:gd name="T10" fmla="*/ 3 w 31"/>
                <a:gd name="T11" fmla="*/ 8 h 31"/>
                <a:gd name="T12" fmla="*/ 2 w 31"/>
                <a:gd name="T13" fmla="*/ 10 h 31"/>
                <a:gd name="T14" fmla="*/ 0 w 31"/>
                <a:gd name="T15" fmla="*/ 13 h 31"/>
                <a:gd name="T16" fmla="*/ 0 w 31"/>
                <a:gd name="T17" fmla="*/ 16 h 31"/>
                <a:gd name="T18" fmla="*/ 0 w 31"/>
                <a:gd name="T19" fmla="*/ 19 h 31"/>
                <a:gd name="T20" fmla="*/ 2 w 31"/>
                <a:gd name="T21" fmla="*/ 22 h 31"/>
                <a:gd name="T22" fmla="*/ 3 w 31"/>
                <a:gd name="T23" fmla="*/ 24 h 31"/>
                <a:gd name="T24" fmla="*/ 5 w 31"/>
                <a:gd name="T25" fmla="*/ 26 h 31"/>
                <a:gd name="T26" fmla="*/ 7 w 31"/>
                <a:gd name="T27" fmla="*/ 28 h 31"/>
                <a:gd name="T28" fmla="*/ 10 w 31"/>
                <a:gd name="T29" fmla="*/ 29 h 31"/>
                <a:gd name="T30" fmla="*/ 12 w 31"/>
                <a:gd name="T31" fmla="*/ 30 h 31"/>
                <a:gd name="T32" fmla="*/ 15 w 31"/>
                <a:gd name="T33" fmla="*/ 31 h 31"/>
                <a:gd name="T34" fmla="*/ 19 w 31"/>
                <a:gd name="T35" fmla="*/ 30 h 31"/>
                <a:gd name="T36" fmla="*/ 21 w 31"/>
                <a:gd name="T37" fmla="*/ 29 h 31"/>
                <a:gd name="T38" fmla="*/ 24 w 31"/>
                <a:gd name="T39" fmla="*/ 28 h 31"/>
                <a:gd name="T40" fmla="*/ 26 w 31"/>
                <a:gd name="T41" fmla="*/ 26 h 31"/>
                <a:gd name="T42" fmla="*/ 28 w 31"/>
                <a:gd name="T43" fmla="*/ 24 h 31"/>
                <a:gd name="T44" fmla="*/ 29 w 31"/>
                <a:gd name="T45" fmla="*/ 22 h 31"/>
                <a:gd name="T46" fmla="*/ 31 w 31"/>
                <a:gd name="T47" fmla="*/ 19 h 31"/>
                <a:gd name="T48" fmla="*/ 31 w 31"/>
                <a:gd name="T49" fmla="*/ 16 h 31"/>
                <a:gd name="T50" fmla="*/ 31 w 31"/>
                <a:gd name="T51" fmla="*/ 13 h 31"/>
                <a:gd name="T52" fmla="*/ 29 w 31"/>
                <a:gd name="T53" fmla="*/ 10 h 31"/>
                <a:gd name="T54" fmla="*/ 28 w 31"/>
                <a:gd name="T55" fmla="*/ 8 h 31"/>
                <a:gd name="T56" fmla="*/ 26 w 31"/>
                <a:gd name="T57" fmla="*/ 6 h 31"/>
                <a:gd name="T58" fmla="*/ 24 w 31"/>
                <a:gd name="T59" fmla="*/ 4 h 31"/>
                <a:gd name="T60" fmla="*/ 21 w 31"/>
                <a:gd name="T61" fmla="*/ 3 h 31"/>
                <a:gd name="T62" fmla="*/ 19 w 31"/>
                <a:gd name="T63" fmla="*/ 1 h 31"/>
                <a:gd name="T64" fmla="*/ 15 w 31"/>
                <a:gd name="T65" fmla="*/ 0 h 31"/>
                <a:gd name="T66" fmla="*/ 15 w 31"/>
                <a:gd name="T6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1">
                  <a:moveTo>
                    <a:pt x="15" y="0"/>
                  </a:moveTo>
                  <a:lnTo>
                    <a:pt x="12" y="1"/>
                  </a:lnTo>
                  <a:lnTo>
                    <a:pt x="10" y="3"/>
                  </a:lnTo>
                  <a:lnTo>
                    <a:pt x="7" y="4"/>
                  </a:lnTo>
                  <a:lnTo>
                    <a:pt x="5" y="6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1"/>
                  </a:lnTo>
                  <a:lnTo>
                    <a:pt x="19" y="30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29" y="22"/>
                  </a:lnTo>
                  <a:lnTo>
                    <a:pt x="31" y="19"/>
                  </a:lnTo>
                  <a:lnTo>
                    <a:pt x="31" y="16"/>
                  </a:lnTo>
                  <a:lnTo>
                    <a:pt x="31" y="13"/>
                  </a:lnTo>
                  <a:lnTo>
                    <a:pt x="29" y="10"/>
                  </a:lnTo>
                  <a:lnTo>
                    <a:pt x="28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1" y="3"/>
                  </a:lnTo>
                  <a:lnTo>
                    <a:pt x="19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3">
              <a:extLst>
                <a:ext uri="{FF2B5EF4-FFF2-40B4-BE49-F238E27FC236}">
                  <a16:creationId xmlns:a16="http://schemas.microsoft.com/office/drawing/2014/main" xmlns="" id="{A67ECF1A-FBBE-4104-9DEE-922AC8F12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989013"/>
              <a:ext cx="9525" cy="9525"/>
            </a:xfrm>
            <a:custGeom>
              <a:avLst/>
              <a:gdLst>
                <a:gd name="T0" fmla="*/ 15 w 30"/>
                <a:gd name="T1" fmla="*/ 0 h 30"/>
                <a:gd name="T2" fmla="*/ 12 w 30"/>
                <a:gd name="T3" fmla="*/ 0 h 30"/>
                <a:gd name="T4" fmla="*/ 9 w 30"/>
                <a:gd name="T5" fmla="*/ 1 h 30"/>
                <a:gd name="T6" fmla="*/ 7 w 30"/>
                <a:gd name="T7" fmla="*/ 2 h 30"/>
                <a:gd name="T8" fmla="*/ 5 w 30"/>
                <a:gd name="T9" fmla="*/ 4 h 30"/>
                <a:gd name="T10" fmla="*/ 3 w 30"/>
                <a:gd name="T11" fmla="*/ 6 h 30"/>
                <a:gd name="T12" fmla="*/ 1 w 30"/>
                <a:gd name="T13" fmla="*/ 8 h 30"/>
                <a:gd name="T14" fmla="*/ 0 w 30"/>
                <a:gd name="T15" fmla="*/ 11 h 30"/>
                <a:gd name="T16" fmla="*/ 0 w 30"/>
                <a:gd name="T17" fmla="*/ 15 h 30"/>
                <a:gd name="T18" fmla="*/ 0 w 30"/>
                <a:gd name="T19" fmla="*/ 18 h 30"/>
                <a:gd name="T20" fmla="*/ 1 w 30"/>
                <a:gd name="T21" fmla="*/ 20 h 30"/>
                <a:gd name="T22" fmla="*/ 3 w 30"/>
                <a:gd name="T23" fmla="*/ 23 h 30"/>
                <a:gd name="T24" fmla="*/ 5 w 30"/>
                <a:gd name="T25" fmla="*/ 25 h 30"/>
                <a:gd name="T26" fmla="*/ 7 w 30"/>
                <a:gd name="T27" fmla="*/ 26 h 30"/>
                <a:gd name="T28" fmla="*/ 9 w 30"/>
                <a:gd name="T29" fmla="*/ 28 h 30"/>
                <a:gd name="T30" fmla="*/ 12 w 30"/>
                <a:gd name="T31" fmla="*/ 28 h 30"/>
                <a:gd name="T32" fmla="*/ 15 w 30"/>
                <a:gd name="T33" fmla="*/ 30 h 30"/>
                <a:gd name="T34" fmla="*/ 19 w 30"/>
                <a:gd name="T35" fmla="*/ 28 h 30"/>
                <a:gd name="T36" fmla="*/ 21 w 30"/>
                <a:gd name="T37" fmla="*/ 28 h 30"/>
                <a:gd name="T38" fmla="*/ 24 w 30"/>
                <a:gd name="T39" fmla="*/ 26 h 30"/>
                <a:gd name="T40" fmla="*/ 26 w 30"/>
                <a:gd name="T41" fmla="*/ 25 h 30"/>
                <a:gd name="T42" fmla="*/ 27 w 30"/>
                <a:gd name="T43" fmla="*/ 23 h 30"/>
                <a:gd name="T44" fmla="*/ 29 w 30"/>
                <a:gd name="T45" fmla="*/ 20 h 30"/>
                <a:gd name="T46" fmla="*/ 30 w 30"/>
                <a:gd name="T47" fmla="*/ 18 h 30"/>
                <a:gd name="T48" fmla="*/ 30 w 30"/>
                <a:gd name="T49" fmla="*/ 15 h 30"/>
                <a:gd name="T50" fmla="*/ 30 w 30"/>
                <a:gd name="T51" fmla="*/ 11 h 30"/>
                <a:gd name="T52" fmla="*/ 29 w 30"/>
                <a:gd name="T53" fmla="*/ 8 h 30"/>
                <a:gd name="T54" fmla="*/ 27 w 30"/>
                <a:gd name="T55" fmla="*/ 6 h 30"/>
                <a:gd name="T56" fmla="*/ 26 w 30"/>
                <a:gd name="T57" fmla="*/ 4 h 30"/>
                <a:gd name="T58" fmla="*/ 24 w 30"/>
                <a:gd name="T59" fmla="*/ 2 h 30"/>
                <a:gd name="T60" fmla="*/ 21 w 30"/>
                <a:gd name="T61" fmla="*/ 1 h 30"/>
                <a:gd name="T62" fmla="*/ 19 w 30"/>
                <a:gd name="T63" fmla="*/ 0 h 30"/>
                <a:gd name="T64" fmla="*/ 15 w 30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6"/>
                  </a:lnTo>
                  <a:lnTo>
                    <a:pt x="9" y="28"/>
                  </a:lnTo>
                  <a:lnTo>
                    <a:pt x="12" y="28"/>
                  </a:lnTo>
                  <a:lnTo>
                    <a:pt x="15" y="30"/>
                  </a:lnTo>
                  <a:lnTo>
                    <a:pt x="19" y="28"/>
                  </a:lnTo>
                  <a:lnTo>
                    <a:pt x="21" y="28"/>
                  </a:lnTo>
                  <a:lnTo>
                    <a:pt x="24" y="26"/>
                  </a:lnTo>
                  <a:lnTo>
                    <a:pt x="26" y="25"/>
                  </a:lnTo>
                  <a:lnTo>
                    <a:pt x="27" y="23"/>
                  </a:lnTo>
                  <a:lnTo>
                    <a:pt x="29" y="20"/>
                  </a:lnTo>
                  <a:lnTo>
                    <a:pt x="30" y="18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7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4">
              <a:extLst>
                <a:ext uri="{FF2B5EF4-FFF2-40B4-BE49-F238E27FC236}">
                  <a16:creationId xmlns:a16="http://schemas.microsoft.com/office/drawing/2014/main" xmlns="" id="{54C6159A-40E6-48B5-A2C6-392A61292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125" y="989013"/>
              <a:ext cx="11113" cy="9525"/>
            </a:xfrm>
            <a:custGeom>
              <a:avLst/>
              <a:gdLst>
                <a:gd name="T0" fmla="*/ 15 w 31"/>
                <a:gd name="T1" fmla="*/ 0 h 30"/>
                <a:gd name="T2" fmla="*/ 12 w 31"/>
                <a:gd name="T3" fmla="*/ 0 h 30"/>
                <a:gd name="T4" fmla="*/ 10 w 31"/>
                <a:gd name="T5" fmla="*/ 1 h 30"/>
                <a:gd name="T6" fmla="*/ 7 w 31"/>
                <a:gd name="T7" fmla="*/ 2 h 30"/>
                <a:gd name="T8" fmla="*/ 5 w 31"/>
                <a:gd name="T9" fmla="*/ 4 h 30"/>
                <a:gd name="T10" fmla="*/ 3 w 31"/>
                <a:gd name="T11" fmla="*/ 6 h 30"/>
                <a:gd name="T12" fmla="*/ 2 w 31"/>
                <a:gd name="T13" fmla="*/ 8 h 30"/>
                <a:gd name="T14" fmla="*/ 0 w 31"/>
                <a:gd name="T15" fmla="*/ 11 h 30"/>
                <a:gd name="T16" fmla="*/ 0 w 31"/>
                <a:gd name="T17" fmla="*/ 15 h 30"/>
                <a:gd name="T18" fmla="*/ 0 w 31"/>
                <a:gd name="T19" fmla="*/ 18 h 30"/>
                <a:gd name="T20" fmla="*/ 2 w 31"/>
                <a:gd name="T21" fmla="*/ 20 h 30"/>
                <a:gd name="T22" fmla="*/ 3 w 31"/>
                <a:gd name="T23" fmla="*/ 23 h 30"/>
                <a:gd name="T24" fmla="*/ 5 w 31"/>
                <a:gd name="T25" fmla="*/ 25 h 30"/>
                <a:gd name="T26" fmla="*/ 7 w 31"/>
                <a:gd name="T27" fmla="*/ 26 h 30"/>
                <a:gd name="T28" fmla="*/ 10 w 31"/>
                <a:gd name="T29" fmla="*/ 28 h 30"/>
                <a:gd name="T30" fmla="*/ 12 w 31"/>
                <a:gd name="T31" fmla="*/ 28 h 30"/>
                <a:gd name="T32" fmla="*/ 15 w 31"/>
                <a:gd name="T33" fmla="*/ 30 h 30"/>
                <a:gd name="T34" fmla="*/ 19 w 31"/>
                <a:gd name="T35" fmla="*/ 28 h 30"/>
                <a:gd name="T36" fmla="*/ 21 w 31"/>
                <a:gd name="T37" fmla="*/ 28 h 30"/>
                <a:gd name="T38" fmla="*/ 24 w 31"/>
                <a:gd name="T39" fmla="*/ 26 h 30"/>
                <a:gd name="T40" fmla="*/ 26 w 31"/>
                <a:gd name="T41" fmla="*/ 25 h 30"/>
                <a:gd name="T42" fmla="*/ 28 w 31"/>
                <a:gd name="T43" fmla="*/ 23 h 30"/>
                <a:gd name="T44" fmla="*/ 29 w 31"/>
                <a:gd name="T45" fmla="*/ 20 h 30"/>
                <a:gd name="T46" fmla="*/ 31 w 31"/>
                <a:gd name="T47" fmla="*/ 18 h 30"/>
                <a:gd name="T48" fmla="*/ 31 w 31"/>
                <a:gd name="T49" fmla="*/ 15 h 30"/>
                <a:gd name="T50" fmla="*/ 31 w 31"/>
                <a:gd name="T51" fmla="*/ 11 h 30"/>
                <a:gd name="T52" fmla="*/ 29 w 31"/>
                <a:gd name="T53" fmla="*/ 8 h 30"/>
                <a:gd name="T54" fmla="*/ 28 w 31"/>
                <a:gd name="T55" fmla="*/ 6 h 30"/>
                <a:gd name="T56" fmla="*/ 26 w 31"/>
                <a:gd name="T57" fmla="*/ 4 h 30"/>
                <a:gd name="T58" fmla="*/ 24 w 31"/>
                <a:gd name="T59" fmla="*/ 2 h 30"/>
                <a:gd name="T60" fmla="*/ 21 w 31"/>
                <a:gd name="T61" fmla="*/ 1 h 30"/>
                <a:gd name="T62" fmla="*/ 19 w 31"/>
                <a:gd name="T63" fmla="*/ 0 h 30"/>
                <a:gd name="T64" fmla="*/ 15 w 31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6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5" y="30"/>
                  </a:lnTo>
                  <a:lnTo>
                    <a:pt x="19" y="28"/>
                  </a:lnTo>
                  <a:lnTo>
                    <a:pt x="21" y="28"/>
                  </a:lnTo>
                  <a:lnTo>
                    <a:pt x="24" y="26"/>
                  </a:lnTo>
                  <a:lnTo>
                    <a:pt x="26" y="25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31" y="18"/>
                  </a:lnTo>
                  <a:lnTo>
                    <a:pt x="31" y="15"/>
                  </a:lnTo>
                  <a:lnTo>
                    <a:pt x="31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85">
              <a:extLst>
                <a:ext uri="{FF2B5EF4-FFF2-40B4-BE49-F238E27FC236}">
                  <a16:creationId xmlns:a16="http://schemas.microsoft.com/office/drawing/2014/main" xmlns="" id="{DF5E8384-0D95-41B3-8AA8-BE0B54C18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1017588"/>
              <a:ext cx="9525" cy="9525"/>
            </a:xfrm>
            <a:custGeom>
              <a:avLst/>
              <a:gdLst>
                <a:gd name="T0" fmla="*/ 15 w 30"/>
                <a:gd name="T1" fmla="*/ 0 h 30"/>
                <a:gd name="T2" fmla="*/ 12 w 30"/>
                <a:gd name="T3" fmla="*/ 0 h 30"/>
                <a:gd name="T4" fmla="*/ 9 w 30"/>
                <a:gd name="T5" fmla="*/ 1 h 30"/>
                <a:gd name="T6" fmla="*/ 7 w 30"/>
                <a:gd name="T7" fmla="*/ 2 h 30"/>
                <a:gd name="T8" fmla="*/ 5 w 30"/>
                <a:gd name="T9" fmla="*/ 4 h 30"/>
                <a:gd name="T10" fmla="*/ 3 w 30"/>
                <a:gd name="T11" fmla="*/ 6 h 30"/>
                <a:gd name="T12" fmla="*/ 1 w 30"/>
                <a:gd name="T13" fmla="*/ 8 h 30"/>
                <a:gd name="T14" fmla="*/ 0 w 30"/>
                <a:gd name="T15" fmla="*/ 11 h 30"/>
                <a:gd name="T16" fmla="*/ 0 w 30"/>
                <a:gd name="T17" fmla="*/ 15 h 30"/>
                <a:gd name="T18" fmla="*/ 0 w 30"/>
                <a:gd name="T19" fmla="*/ 18 h 30"/>
                <a:gd name="T20" fmla="*/ 1 w 30"/>
                <a:gd name="T21" fmla="*/ 20 h 30"/>
                <a:gd name="T22" fmla="*/ 3 w 30"/>
                <a:gd name="T23" fmla="*/ 23 h 30"/>
                <a:gd name="T24" fmla="*/ 5 w 30"/>
                <a:gd name="T25" fmla="*/ 25 h 30"/>
                <a:gd name="T26" fmla="*/ 7 w 30"/>
                <a:gd name="T27" fmla="*/ 28 h 30"/>
                <a:gd name="T28" fmla="*/ 9 w 30"/>
                <a:gd name="T29" fmla="*/ 29 h 30"/>
                <a:gd name="T30" fmla="*/ 12 w 30"/>
                <a:gd name="T31" fmla="*/ 30 h 30"/>
                <a:gd name="T32" fmla="*/ 15 w 30"/>
                <a:gd name="T33" fmla="*/ 30 h 30"/>
                <a:gd name="T34" fmla="*/ 19 w 30"/>
                <a:gd name="T35" fmla="*/ 30 h 30"/>
                <a:gd name="T36" fmla="*/ 21 w 30"/>
                <a:gd name="T37" fmla="*/ 29 h 30"/>
                <a:gd name="T38" fmla="*/ 24 w 30"/>
                <a:gd name="T39" fmla="*/ 28 h 30"/>
                <a:gd name="T40" fmla="*/ 26 w 30"/>
                <a:gd name="T41" fmla="*/ 25 h 30"/>
                <a:gd name="T42" fmla="*/ 27 w 30"/>
                <a:gd name="T43" fmla="*/ 23 h 30"/>
                <a:gd name="T44" fmla="*/ 29 w 30"/>
                <a:gd name="T45" fmla="*/ 20 h 30"/>
                <a:gd name="T46" fmla="*/ 30 w 30"/>
                <a:gd name="T47" fmla="*/ 18 h 30"/>
                <a:gd name="T48" fmla="*/ 30 w 30"/>
                <a:gd name="T49" fmla="*/ 15 h 30"/>
                <a:gd name="T50" fmla="*/ 30 w 30"/>
                <a:gd name="T51" fmla="*/ 11 h 30"/>
                <a:gd name="T52" fmla="*/ 29 w 30"/>
                <a:gd name="T53" fmla="*/ 8 h 30"/>
                <a:gd name="T54" fmla="*/ 27 w 30"/>
                <a:gd name="T55" fmla="*/ 6 h 30"/>
                <a:gd name="T56" fmla="*/ 26 w 30"/>
                <a:gd name="T57" fmla="*/ 4 h 30"/>
                <a:gd name="T58" fmla="*/ 24 w 30"/>
                <a:gd name="T59" fmla="*/ 2 h 30"/>
                <a:gd name="T60" fmla="*/ 21 w 30"/>
                <a:gd name="T61" fmla="*/ 1 h 30"/>
                <a:gd name="T62" fmla="*/ 19 w 30"/>
                <a:gd name="T63" fmla="*/ 0 h 30"/>
                <a:gd name="T64" fmla="*/ 15 w 30"/>
                <a:gd name="T65" fmla="*/ 0 h 30"/>
                <a:gd name="T66" fmla="*/ 15 w 30"/>
                <a:gd name="T6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9" y="30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26" y="25"/>
                  </a:lnTo>
                  <a:lnTo>
                    <a:pt x="27" y="23"/>
                  </a:lnTo>
                  <a:lnTo>
                    <a:pt x="29" y="20"/>
                  </a:lnTo>
                  <a:lnTo>
                    <a:pt x="30" y="18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7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6">
              <a:extLst>
                <a:ext uri="{FF2B5EF4-FFF2-40B4-BE49-F238E27FC236}">
                  <a16:creationId xmlns:a16="http://schemas.microsoft.com/office/drawing/2014/main" xmlns="" id="{FA37C0B7-AA94-4006-ABBF-F42293386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125" y="1017588"/>
              <a:ext cx="11113" cy="9525"/>
            </a:xfrm>
            <a:custGeom>
              <a:avLst/>
              <a:gdLst>
                <a:gd name="T0" fmla="*/ 15 w 31"/>
                <a:gd name="T1" fmla="*/ 0 h 30"/>
                <a:gd name="T2" fmla="*/ 12 w 31"/>
                <a:gd name="T3" fmla="*/ 0 h 30"/>
                <a:gd name="T4" fmla="*/ 10 w 31"/>
                <a:gd name="T5" fmla="*/ 1 h 30"/>
                <a:gd name="T6" fmla="*/ 7 w 31"/>
                <a:gd name="T7" fmla="*/ 2 h 30"/>
                <a:gd name="T8" fmla="*/ 5 w 31"/>
                <a:gd name="T9" fmla="*/ 4 h 30"/>
                <a:gd name="T10" fmla="*/ 3 w 31"/>
                <a:gd name="T11" fmla="*/ 6 h 30"/>
                <a:gd name="T12" fmla="*/ 2 w 31"/>
                <a:gd name="T13" fmla="*/ 8 h 30"/>
                <a:gd name="T14" fmla="*/ 0 w 31"/>
                <a:gd name="T15" fmla="*/ 11 h 30"/>
                <a:gd name="T16" fmla="*/ 0 w 31"/>
                <a:gd name="T17" fmla="*/ 15 h 30"/>
                <a:gd name="T18" fmla="*/ 0 w 31"/>
                <a:gd name="T19" fmla="*/ 18 h 30"/>
                <a:gd name="T20" fmla="*/ 2 w 31"/>
                <a:gd name="T21" fmla="*/ 20 h 30"/>
                <a:gd name="T22" fmla="*/ 3 w 31"/>
                <a:gd name="T23" fmla="*/ 23 h 30"/>
                <a:gd name="T24" fmla="*/ 5 w 31"/>
                <a:gd name="T25" fmla="*/ 25 h 30"/>
                <a:gd name="T26" fmla="*/ 7 w 31"/>
                <a:gd name="T27" fmla="*/ 28 h 30"/>
                <a:gd name="T28" fmla="*/ 10 w 31"/>
                <a:gd name="T29" fmla="*/ 29 h 30"/>
                <a:gd name="T30" fmla="*/ 12 w 31"/>
                <a:gd name="T31" fmla="*/ 30 h 30"/>
                <a:gd name="T32" fmla="*/ 15 w 31"/>
                <a:gd name="T33" fmla="*/ 30 h 30"/>
                <a:gd name="T34" fmla="*/ 19 w 31"/>
                <a:gd name="T35" fmla="*/ 30 h 30"/>
                <a:gd name="T36" fmla="*/ 21 w 31"/>
                <a:gd name="T37" fmla="*/ 29 h 30"/>
                <a:gd name="T38" fmla="*/ 24 w 31"/>
                <a:gd name="T39" fmla="*/ 28 h 30"/>
                <a:gd name="T40" fmla="*/ 26 w 31"/>
                <a:gd name="T41" fmla="*/ 25 h 30"/>
                <a:gd name="T42" fmla="*/ 28 w 31"/>
                <a:gd name="T43" fmla="*/ 23 h 30"/>
                <a:gd name="T44" fmla="*/ 29 w 31"/>
                <a:gd name="T45" fmla="*/ 20 h 30"/>
                <a:gd name="T46" fmla="*/ 31 w 31"/>
                <a:gd name="T47" fmla="*/ 18 h 30"/>
                <a:gd name="T48" fmla="*/ 31 w 31"/>
                <a:gd name="T49" fmla="*/ 15 h 30"/>
                <a:gd name="T50" fmla="*/ 31 w 31"/>
                <a:gd name="T51" fmla="*/ 11 h 30"/>
                <a:gd name="T52" fmla="*/ 29 w 31"/>
                <a:gd name="T53" fmla="*/ 8 h 30"/>
                <a:gd name="T54" fmla="*/ 28 w 31"/>
                <a:gd name="T55" fmla="*/ 6 h 30"/>
                <a:gd name="T56" fmla="*/ 26 w 31"/>
                <a:gd name="T57" fmla="*/ 4 h 30"/>
                <a:gd name="T58" fmla="*/ 24 w 31"/>
                <a:gd name="T59" fmla="*/ 2 h 30"/>
                <a:gd name="T60" fmla="*/ 21 w 31"/>
                <a:gd name="T61" fmla="*/ 1 h 30"/>
                <a:gd name="T62" fmla="*/ 19 w 31"/>
                <a:gd name="T63" fmla="*/ 0 h 30"/>
                <a:gd name="T64" fmla="*/ 15 w 31"/>
                <a:gd name="T65" fmla="*/ 0 h 30"/>
                <a:gd name="T66" fmla="*/ 15 w 31"/>
                <a:gd name="T6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9" y="30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26" y="25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31" y="18"/>
                  </a:lnTo>
                  <a:lnTo>
                    <a:pt x="31" y="15"/>
                  </a:lnTo>
                  <a:lnTo>
                    <a:pt x="31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87">
              <a:extLst>
                <a:ext uri="{FF2B5EF4-FFF2-40B4-BE49-F238E27FC236}">
                  <a16:creationId xmlns:a16="http://schemas.microsoft.com/office/drawing/2014/main" xmlns="" id="{92879B7C-F5D8-4B3D-9284-6FB777739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958850"/>
              <a:ext cx="9525" cy="9525"/>
            </a:xfrm>
            <a:custGeom>
              <a:avLst/>
              <a:gdLst>
                <a:gd name="T0" fmla="*/ 15 w 30"/>
                <a:gd name="T1" fmla="*/ 0 h 31"/>
                <a:gd name="T2" fmla="*/ 11 w 30"/>
                <a:gd name="T3" fmla="*/ 1 h 31"/>
                <a:gd name="T4" fmla="*/ 9 w 30"/>
                <a:gd name="T5" fmla="*/ 3 h 31"/>
                <a:gd name="T6" fmla="*/ 6 w 30"/>
                <a:gd name="T7" fmla="*/ 4 h 31"/>
                <a:gd name="T8" fmla="*/ 4 w 30"/>
                <a:gd name="T9" fmla="*/ 6 h 31"/>
                <a:gd name="T10" fmla="*/ 2 w 30"/>
                <a:gd name="T11" fmla="*/ 8 h 31"/>
                <a:gd name="T12" fmla="*/ 1 w 30"/>
                <a:gd name="T13" fmla="*/ 10 h 31"/>
                <a:gd name="T14" fmla="*/ 0 w 30"/>
                <a:gd name="T15" fmla="*/ 13 h 31"/>
                <a:gd name="T16" fmla="*/ 0 w 30"/>
                <a:gd name="T17" fmla="*/ 16 h 31"/>
                <a:gd name="T18" fmla="*/ 0 w 30"/>
                <a:gd name="T19" fmla="*/ 19 h 31"/>
                <a:gd name="T20" fmla="*/ 1 w 30"/>
                <a:gd name="T21" fmla="*/ 22 h 31"/>
                <a:gd name="T22" fmla="*/ 2 w 30"/>
                <a:gd name="T23" fmla="*/ 24 h 31"/>
                <a:gd name="T24" fmla="*/ 4 w 30"/>
                <a:gd name="T25" fmla="*/ 26 h 31"/>
                <a:gd name="T26" fmla="*/ 6 w 30"/>
                <a:gd name="T27" fmla="*/ 28 h 31"/>
                <a:gd name="T28" fmla="*/ 9 w 30"/>
                <a:gd name="T29" fmla="*/ 29 h 31"/>
                <a:gd name="T30" fmla="*/ 11 w 30"/>
                <a:gd name="T31" fmla="*/ 30 h 31"/>
                <a:gd name="T32" fmla="*/ 15 w 30"/>
                <a:gd name="T33" fmla="*/ 31 h 31"/>
                <a:gd name="T34" fmla="*/ 18 w 30"/>
                <a:gd name="T35" fmla="*/ 30 h 31"/>
                <a:gd name="T36" fmla="*/ 21 w 30"/>
                <a:gd name="T37" fmla="*/ 29 h 31"/>
                <a:gd name="T38" fmla="*/ 23 w 30"/>
                <a:gd name="T39" fmla="*/ 28 h 31"/>
                <a:gd name="T40" fmla="*/ 25 w 30"/>
                <a:gd name="T41" fmla="*/ 26 h 31"/>
                <a:gd name="T42" fmla="*/ 27 w 30"/>
                <a:gd name="T43" fmla="*/ 24 h 31"/>
                <a:gd name="T44" fmla="*/ 28 w 30"/>
                <a:gd name="T45" fmla="*/ 22 h 31"/>
                <a:gd name="T46" fmla="*/ 30 w 30"/>
                <a:gd name="T47" fmla="*/ 19 h 31"/>
                <a:gd name="T48" fmla="*/ 30 w 30"/>
                <a:gd name="T49" fmla="*/ 16 h 31"/>
                <a:gd name="T50" fmla="*/ 30 w 30"/>
                <a:gd name="T51" fmla="*/ 13 h 31"/>
                <a:gd name="T52" fmla="*/ 28 w 30"/>
                <a:gd name="T53" fmla="*/ 10 h 31"/>
                <a:gd name="T54" fmla="*/ 27 w 30"/>
                <a:gd name="T55" fmla="*/ 8 h 31"/>
                <a:gd name="T56" fmla="*/ 25 w 30"/>
                <a:gd name="T57" fmla="*/ 6 h 31"/>
                <a:gd name="T58" fmla="*/ 23 w 30"/>
                <a:gd name="T59" fmla="*/ 4 h 31"/>
                <a:gd name="T60" fmla="*/ 21 w 30"/>
                <a:gd name="T61" fmla="*/ 3 h 31"/>
                <a:gd name="T62" fmla="*/ 18 w 30"/>
                <a:gd name="T63" fmla="*/ 1 h 31"/>
                <a:gd name="T64" fmla="*/ 15 w 30"/>
                <a:gd name="T65" fmla="*/ 0 h 31"/>
                <a:gd name="T66" fmla="*/ 15 w 30"/>
                <a:gd name="T6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lnTo>
                    <a:pt x="11" y="1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1"/>
                  </a:lnTo>
                  <a:lnTo>
                    <a:pt x="18" y="30"/>
                  </a:lnTo>
                  <a:lnTo>
                    <a:pt x="21" y="29"/>
                  </a:lnTo>
                  <a:lnTo>
                    <a:pt x="23" y="28"/>
                  </a:lnTo>
                  <a:lnTo>
                    <a:pt x="25" y="26"/>
                  </a:lnTo>
                  <a:lnTo>
                    <a:pt x="27" y="24"/>
                  </a:lnTo>
                  <a:lnTo>
                    <a:pt x="28" y="22"/>
                  </a:lnTo>
                  <a:lnTo>
                    <a:pt x="30" y="19"/>
                  </a:lnTo>
                  <a:lnTo>
                    <a:pt x="30" y="16"/>
                  </a:lnTo>
                  <a:lnTo>
                    <a:pt x="30" y="13"/>
                  </a:lnTo>
                  <a:lnTo>
                    <a:pt x="28" y="10"/>
                  </a:lnTo>
                  <a:lnTo>
                    <a:pt x="27" y="8"/>
                  </a:lnTo>
                  <a:lnTo>
                    <a:pt x="25" y="6"/>
                  </a:lnTo>
                  <a:lnTo>
                    <a:pt x="23" y="4"/>
                  </a:lnTo>
                  <a:lnTo>
                    <a:pt x="21" y="3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8">
              <a:extLst>
                <a:ext uri="{FF2B5EF4-FFF2-40B4-BE49-F238E27FC236}">
                  <a16:creationId xmlns:a16="http://schemas.microsoft.com/office/drawing/2014/main" xmlns="" id="{603EC703-730B-487D-B67E-288A828A6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989013"/>
              <a:ext cx="9525" cy="9525"/>
            </a:xfrm>
            <a:custGeom>
              <a:avLst/>
              <a:gdLst>
                <a:gd name="T0" fmla="*/ 15 w 30"/>
                <a:gd name="T1" fmla="*/ 0 h 30"/>
                <a:gd name="T2" fmla="*/ 11 w 30"/>
                <a:gd name="T3" fmla="*/ 0 h 30"/>
                <a:gd name="T4" fmla="*/ 9 w 30"/>
                <a:gd name="T5" fmla="*/ 1 h 30"/>
                <a:gd name="T6" fmla="*/ 6 w 30"/>
                <a:gd name="T7" fmla="*/ 2 h 30"/>
                <a:gd name="T8" fmla="*/ 4 w 30"/>
                <a:gd name="T9" fmla="*/ 4 h 30"/>
                <a:gd name="T10" fmla="*/ 2 w 30"/>
                <a:gd name="T11" fmla="*/ 6 h 30"/>
                <a:gd name="T12" fmla="*/ 1 w 30"/>
                <a:gd name="T13" fmla="*/ 8 h 30"/>
                <a:gd name="T14" fmla="*/ 0 w 30"/>
                <a:gd name="T15" fmla="*/ 11 h 30"/>
                <a:gd name="T16" fmla="*/ 0 w 30"/>
                <a:gd name="T17" fmla="*/ 15 h 30"/>
                <a:gd name="T18" fmla="*/ 0 w 30"/>
                <a:gd name="T19" fmla="*/ 18 h 30"/>
                <a:gd name="T20" fmla="*/ 1 w 30"/>
                <a:gd name="T21" fmla="*/ 20 h 30"/>
                <a:gd name="T22" fmla="*/ 2 w 30"/>
                <a:gd name="T23" fmla="*/ 23 h 30"/>
                <a:gd name="T24" fmla="*/ 4 w 30"/>
                <a:gd name="T25" fmla="*/ 25 h 30"/>
                <a:gd name="T26" fmla="*/ 6 w 30"/>
                <a:gd name="T27" fmla="*/ 26 h 30"/>
                <a:gd name="T28" fmla="*/ 9 w 30"/>
                <a:gd name="T29" fmla="*/ 28 h 30"/>
                <a:gd name="T30" fmla="*/ 11 w 30"/>
                <a:gd name="T31" fmla="*/ 28 h 30"/>
                <a:gd name="T32" fmla="*/ 15 w 30"/>
                <a:gd name="T33" fmla="*/ 30 h 30"/>
                <a:gd name="T34" fmla="*/ 18 w 30"/>
                <a:gd name="T35" fmla="*/ 28 h 30"/>
                <a:gd name="T36" fmla="*/ 21 w 30"/>
                <a:gd name="T37" fmla="*/ 28 h 30"/>
                <a:gd name="T38" fmla="*/ 23 w 30"/>
                <a:gd name="T39" fmla="*/ 26 h 30"/>
                <a:gd name="T40" fmla="*/ 25 w 30"/>
                <a:gd name="T41" fmla="*/ 25 h 30"/>
                <a:gd name="T42" fmla="*/ 27 w 30"/>
                <a:gd name="T43" fmla="*/ 23 h 30"/>
                <a:gd name="T44" fmla="*/ 28 w 30"/>
                <a:gd name="T45" fmla="*/ 20 h 30"/>
                <a:gd name="T46" fmla="*/ 30 w 30"/>
                <a:gd name="T47" fmla="*/ 18 h 30"/>
                <a:gd name="T48" fmla="*/ 30 w 30"/>
                <a:gd name="T49" fmla="*/ 15 h 30"/>
                <a:gd name="T50" fmla="*/ 30 w 30"/>
                <a:gd name="T51" fmla="*/ 11 h 30"/>
                <a:gd name="T52" fmla="*/ 28 w 30"/>
                <a:gd name="T53" fmla="*/ 8 h 30"/>
                <a:gd name="T54" fmla="*/ 27 w 30"/>
                <a:gd name="T55" fmla="*/ 6 h 30"/>
                <a:gd name="T56" fmla="*/ 25 w 30"/>
                <a:gd name="T57" fmla="*/ 4 h 30"/>
                <a:gd name="T58" fmla="*/ 23 w 30"/>
                <a:gd name="T59" fmla="*/ 2 h 30"/>
                <a:gd name="T60" fmla="*/ 21 w 30"/>
                <a:gd name="T61" fmla="*/ 1 h 30"/>
                <a:gd name="T62" fmla="*/ 18 w 30"/>
                <a:gd name="T63" fmla="*/ 0 h 30"/>
                <a:gd name="T64" fmla="*/ 15 w 30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6"/>
                  </a:lnTo>
                  <a:lnTo>
                    <a:pt x="9" y="28"/>
                  </a:lnTo>
                  <a:lnTo>
                    <a:pt x="11" y="28"/>
                  </a:lnTo>
                  <a:lnTo>
                    <a:pt x="15" y="30"/>
                  </a:lnTo>
                  <a:lnTo>
                    <a:pt x="18" y="28"/>
                  </a:lnTo>
                  <a:lnTo>
                    <a:pt x="21" y="28"/>
                  </a:lnTo>
                  <a:lnTo>
                    <a:pt x="23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8" y="20"/>
                  </a:lnTo>
                  <a:lnTo>
                    <a:pt x="30" y="18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8" y="8"/>
                  </a:lnTo>
                  <a:lnTo>
                    <a:pt x="27" y="6"/>
                  </a:lnTo>
                  <a:lnTo>
                    <a:pt x="25" y="4"/>
                  </a:lnTo>
                  <a:lnTo>
                    <a:pt x="23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9">
              <a:extLst>
                <a:ext uri="{FF2B5EF4-FFF2-40B4-BE49-F238E27FC236}">
                  <a16:creationId xmlns:a16="http://schemas.microsoft.com/office/drawing/2014/main" xmlns="" id="{882808C6-3F11-446C-B414-6C4A39A95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1017588"/>
              <a:ext cx="9525" cy="9525"/>
            </a:xfrm>
            <a:custGeom>
              <a:avLst/>
              <a:gdLst>
                <a:gd name="T0" fmla="*/ 15 w 30"/>
                <a:gd name="T1" fmla="*/ 0 h 30"/>
                <a:gd name="T2" fmla="*/ 11 w 30"/>
                <a:gd name="T3" fmla="*/ 0 h 30"/>
                <a:gd name="T4" fmla="*/ 9 w 30"/>
                <a:gd name="T5" fmla="*/ 1 h 30"/>
                <a:gd name="T6" fmla="*/ 6 w 30"/>
                <a:gd name="T7" fmla="*/ 2 h 30"/>
                <a:gd name="T8" fmla="*/ 4 w 30"/>
                <a:gd name="T9" fmla="*/ 4 h 30"/>
                <a:gd name="T10" fmla="*/ 2 w 30"/>
                <a:gd name="T11" fmla="*/ 6 h 30"/>
                <a:gd name="T12" fmla="*/ 1 w 30"/>
                <a:gd name="T13" fmla="*/ 8 h 30"/>
                <a:gd name="T14" fmla="*/ 0 w 30"/>
                <a:gd name="T15" fmla="*/ 11 h 30"/>
                <a:gd name="T16" fmla="*/ 0 w 30"/>
                <a:gd name="T17" fmla="*/ 15 h 30"/>
                <a:gd name="T18" fmla="*/ 0 w 30"/>
                <a:gd name="T19" fmla="*/ 18 h 30"/>
                <a:gd name="T20" fmla="*/ 1 w 30"/>
                <a:gd name="T21" fmla="*/ 20 h 30"/>
                <a:gd name="T22" fmla="*/ 2 w 30"/>
                <a:gd name="T23" fmla="*/ 23 h 30"/>
                <a:gd name="T24" fmla="*/ 4 w 30"/>
                <a:gd name="T25" fmla="*/ 25 h 30"/>
                <a:gd name="T26" fmla="*/ 6 w 30"/>
                <a:gd name="T27" fmla="*/ 28 h 30"/>
                <a:gd name="T28" fmla="*/ 9 w 30"/>
                <a:gd name="T29" fmla="*/ 29 h 30"/>
                <a:gd name="T30" fmla="*/ 11 w 30"/>
                <a:gd name="T31" fmla="*/ 30 h 30"/>
                <a:gd name="T32" fmla="*/ 15 w 30"/>
                <a:gd name="T33" fmla="*/ 30 h 30"/>
                <a:gd name="T34" fmla="*/ 18 w 30"/>
                <a:gd name="T35" fmla="*/ 30 h 30"/>
                <a:gd name="T36" fmla="*/ 21 w 30"/>
                <a:gd name="T37" fmla="*/ 29 h 30"/>
                <a:gd name="T38" fmla="*/ 23 w 30"/>
                <a:gd name="T39" fmla="*/ 28 h 30"/>
                <a:gd name="T40" fmla="*/ 25 w 30"/>
                <a:gd name="T41" fmla="*/ 25 h 30"/>
                <a:gd name="T42" fmla="*/ 27 w 30"/>
                <a:gd name="T43" fmla="*/ 23 h 30"/>
                <a:gd name="T44" fmla="*/ 28 w 30"/>
                <a:gd name="T45" fmla="*/ 20 h 30"/>
                <a:gd name="T46" fmla="*/ 30 w 30"/>
                <a:gd name="T47" fmla="*/ 18 h 30"/>
                <a:gd name="T48" fmla="*/ 30 w 30"/>
                <a:gd name="T49" fmla="*/ 15 h 30"/>
                <a:gd name="T50" fmla="*/ 30 w 30"/>
                <a:gd name="T51" fmla="*/ 11 h 30"/>
                <a:gd name="T52" fmla="*/ 28 w 30"/>
                <a:gd name="T53" fmla="*/ 8 h 30"/>
                <a:gd name="T54" fmla="*/ 27 w 30"/>
                <a:gd name="T55" fmla="*/ 6 h 30"/>
                <a:gd name="T56" fmla="*/ 25 w 30"/>
                <a:gd name="T57" fmla="*/ 4 h 30"/>
                <a:gd name="T58" fmla="*/ 23 w 30"/>
                <a:gd name="T59" fmla="*/ 2 h 30"/>
                <a:gd name="T60" fmla="*/ 21 w 30"/>
                <a:gd name="T61" fmla="*/ 1 h 30"/>
                <a:gd name="T62" fmla="*/ 18 w 30"/>
                <a:gd name="T63" fmla="*/ 0 h 30"/>
                <a:gd name="T64" fmla="*/ 15 w 30"/>
                <a:gd name="T65" fmla="*/ 0 h 30"/>
                <a:gd name="T66" fmla="*/ 15 w 30"/>
                <a:gd name="T6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8" y="30"/>
                  </a:lnTo>
                  <a:lnTo>
                    <a:pt x="21" y="29"/>
                  </a:lnTo>
                  <a:lnTo>
                    <a:pt x="23" y="28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8" y="20"/>
                  </a:lnTo>
                  <a:lnTo>
                    <a:pt x="30" y="18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8" y="8"/>
                  </a:lnTo>
                  <a:lnTo>
                    <a:pt x="27" y="6"/>
                  </a:lnTo>
                  <a:lnTo>
                    <a:pt x="25" y="4"/>
                  </a:lnTo>
                  <a:lnTo>
                    <a:pt x="23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0">
              <a:extLst>
                <a:ext uri="{FF2B5EF4-FFF2-40B4-BE49-F238E27FC236}">
                  <a16:creationId xmlns:a16="http://schemas.microsoft.com/office/drawing/2014/main" xmlns="" id="{F7398C32-1505-4386-AB09-8A564CA37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0" y="873125"/>
              <a:ext cx="68263" cy="19050"/>
            </a:xfrm>
            <a:custGeom>
              <a:avLst/>
              <a:gdLst>
                <a:gd name="T0" fmla="*/ 204 w 215"/>
                <a:gd name="T1" fmla="*/ 58 h 58"/>
                <a:gd name="T2" fmla="*/ 210 w 215"/>
                <a:gd name="T3" fmla="*/ 55 h 58"/>
                <a:gd name="T4" fmla="*/ 214 w 215"/>
                <a:gd name="T5" fmla="*/ 49 h 58"/>
                <a:gd name="T6" fmla="*/ 215 w 215"/>
                <a:gd name="T7" fmla="*/ 43 h 58"/>
                <a:gd name="T8" fmla="*/ 214 w 215"/>
                <a:gd name="T9" fmla="*/ 38 h 58"/>
                <a:gd name="T10" fmla="*/ 210 w 215"/>
                <a:gd name="T11" fmla="*/ 33 h 58"/>
                <a:gd name="T12" fmla="*/ 197 w 215"/>
                <a:gd name="T13" fmla="*/ 24 h 58"/>
                <a:gd name="T14" fmla="*/ 173 w 215"/>
                <a:gd name="T15" fmla="*/ 12 h 58"/>
                <a:gd name="T16" fmla="*/ 147 w 215"/>
                <a:gd name="T17" fmla="*/ 4 h 58"/>
                <a:gd name="T18" fmla="*/ 120 w 215"/>
                <a:gd name="T19" fmla="*/ 1 h 58"/>
                <a:gd name="T20" fmla="*/ 95 w 215"/>
                <a:gd name="T21" fmla="*/ 1 h 58"/>
                <a:gd name="T22" fmla="*/ 68 w 215"/>
                <a:gd name="T23" fmla="*/ 4 h 58"/>
                <a:gd name="T24" fmla="*/ 42 w 215"/>
                <a:gd name="T25" fmla="*/ 12 h 58"/>
                <a:gd name="T26" fmla="*/ 17 w 215"/>
                <a:gd name="T27" fmla="*/ 24 h 58"/>
                <a:gd name="T28" fmla="*/ 5 w 215"/>
                <a:gd name="T29" fmla="*/ 33 h 58"/>
                <a:gd name="T30" fmla="*/ 1 w 215"/>
                <a:gd name="T31" fmla="*/ 38 h 58"/>
                <a:gd name="T32" fmla="*/ 0 w 215"/>
                <a:gd name="T33" fmla="*/ 43 h 58"/>
                <a:gd name="T34" fmla="*/ 1 w 215"/>
                <a:gd name="T35" fmla="*/ 49 h 58"/>
                <a:gd name="T36" fmla="*/ 5 w 215"/>
                <a:gd name="T37" fmla="*/ 54 h 58"/>
                <a:gd name="T38" fmla="*/ 9 w 215"/>
                <a:gd name="T39" fmla="*/ 57 h 58"/>
                <a:gd name="T40" fmla="*/ 15 w 215"/>
                <a:gd name="T41" fmla="*/ 58 h 58"/>
                <a:gd name="T42" fmla="*/ 21 w 215"/>
                <a:gd name="T43" fmla="*/ 57 h 58"/>
                <a:gd name="T44" fmla="*/ 32 w 215"/>
                <a:gd name="T45" fmla="*/ 49 h 58"/>
                <a:gd name="T46" fmla="*/ 53 w 215"/>
                <a:gd name="T47" fmla="*/ 40 h 58"/>
                <a:gd name="T48" fmla="*/ 74 w 215"/>
                <a:gd name="T49" fmla="*/ 33 h 58"/>
                <a:gd name="T50" fmla="*/ 97 w 215"/>
                <a:gd name="T51" fmla="*/ 30 h 58"/>
                <a:gd name="T52" fmla="*/ 118 w 215"/>
                <a:gd name="T53" fmla="*/ 30 h 58"/>
                <a:gd name="T54" fmla="*/ 141 w 215"/>
                <a:gd name="T55" fmla="*/ 33 h 58"/>
                <a:gd name="T56" fmla="*/ 162 w 215"/>
                <a:gd name="T57" fmla="*/ 40 h 58"/>
                <a:gd name="T58" fmla="*/ 183 w 215"/>
                <a:gd name="T59" fmla="*/ 49 h 58"/>
                <a:gd name="T60" fmla="*/ 195 w 215"/>
                <a:gd name="T61" fmla="*/ 58 h 58"/>
                <a:gd name="T62" fmla="*/ 200 w 215"/>
                <a:gd name="T6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5" h="58">
                  <a:moveTo>
                    <a:pt x="200" y="58"/>
                  </a:moveTo>
                  <a:lnTo>
                    <a:pt x="204" y="58"/>
                  </a:lnTo>
                  <a:lnTo>
                    <a:pt x="207" y="57"/>
                  </a:lnTo>
                  <a:lnTo>
                    <a:pt x="210" y="55"/>
                  </a:lnTo>
                  <a:lnTo>
                    <a:pt x="213" y="52"/>
                  </a:lnTo>
                  <a:lnTo>
                    <a:pt x="214" y="49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5" y="41"/>
                  </a:lnTo>
                  <a:lnTo>
                    <a:pt x="214" y="38"/>
                  </a:lnTo>
                  <a:lnTo>
                    <a:pt x="213" y="35"/>
                  </a:lnTo>
                  <a:lnTo>
                    <a:pt x="210" y="33"/>
                  </a:lnTo>
                  <a:lnTo>
                    <a:pt x="208" y="31"/>
                  </a:lnTo>
                  <a:lnTo>
                    <a:pt x="197" y="24"/>
                  </a:lnTo>
                  <a:lnTo>
                    <a:pt x="185" y="17"/>
                  </a:lnTo>
                  <a:lnTo>
                    <a:pt x="173" y="12"/>
                  </a:lnTo>
                  <a:lnTo>
                    <a:pt x="160" y="8"/>
                  </a:lnTo>
                  <a:lnTo>
                    <a:pt x="147" y="4"/>
                  </a:lnTo>
                  <a:lnTo>
                    <a:pt x="134" y="2"/>
                  </a:lnTo>
                  <a:lnTo>
                    <a:pt x="120" y="1"/>
                  </a:lnTo>
                  <a:lnTo>
                    <a:pt x="107" y="0"/>
                  </a:lnTo>
                  <a:lnTo>
                    <a:pt x="95" y="1"/>
                  </a:lnTo>
                  <a:lnTo>
                    <a:pt x="81" y="2"/>
                  </a:lnTo>
                  <a:lnTo>
                    <a:pt x="68" y="4"/>
                  </a:lnTo>
                  <a:lnTo>
                    <a:pt x="55" y="8"/>
                  </a:lnTo>
                  <a:lnTo>
                    <a:pt x="42" y="12"/>
                  </a:lnTo>
                  <a:lnTo>
                    <a:pt x="30" y="17"/>
                  </a:lnTo>
                  <a:lnTo>
                    <a:pt x="17" y="24"/>
                  </a:lnTo>
                  <a:lnTo>
                    <a:pt x="7" y="31"/>
                  </a:lnTo>
                  <a:lnTo>
                    <a:pt x="5" y="33"/>
                  </a:lnTo>
                  <a:lnTo>
                    <a:pt x="2" y="35"/>
                  </a:lnTo>
                  <a:lnTo>
                    <a:pt x="1" y="38"/>
                  </a:lnTo>
                  <a:lnTo>
                    <a:pt x="0" y="41"/>
                  </a:lnTo>
                  <a:lnTo>
                    <a:pt x="0" y="43"/>
                  </a:lnTo>
                  <a:lnTo>
                    <a:pt x="0" y="46"/>
                  </a:lnTo>
                  <a:lnTo>
                    <a:pt x="1" y="49"/>
                  </a:lnTo>
                  <a:lnTo>
                    <a:pt x="2" y="52"/>
                  </a:lnTo>
                  <a:lnTo>
                    <a:pt x="5" y="54"/>
                  </a:lnTo>
                  <a:lnTo>
                    <a:pt x="7" y="56"/>
                  </a:lnTo>
                  <a:lnTo>
                    <a:pt x="9" y="57"/>
                  </a:lnTo>
                  <a:lnTo>
                    <a:pt x="12" y="58"/>
                  </a:lnTo>
                  <a:lnTo>
                    <a:pt x="15" y="58"/>
                  </a:lnTo>
                  <a:lnTo>
                    <a:pt x="17" y="58"/>
                  </a:lnTo>
                  <a:lnTo>
                    <a:pt x="21" y="57"/>
                  </a:lnTo>
                  <a:lnTo>
                    <a:pt x="23" y="56"/>
                  </a:lnTo>
                  <a:lnTo>
                    <a:pt x="32" y="49"/>
                  </a:lnTo>
                  <a:lnTo>
                    <a:pt x="43" y="44"/>
                  </a:lnTo>
                  <a:lnTo>
                    <a:pt x="53" y="40"/>
                  </a:lnTo>
                  <a:lnTo>
                    <a:pt x="64" y="37"/>
                  </a:lnTo>
                  <a:lnTo>
                    <a:pt x="74" y="33"/>
                  </a:lnTo>
                  <a:lnTo>
                    <a:pt x="85" y="32"/>
                  </a:lnTo>
                  <a:lnTo>
                    <a:pt x="97" y="30"/>
                  </a:lnTo>
                  <a:lnTo>
                    <a:pt x="107" y="30"/>
                  </a:lnTo>
                  <a:lnTo>
                    <a:pt x="118" y="30"/>
                  </a:lnTo>
                  <a:lnTo>
                    <a:pt x="130" y="32"/>
                  </a:lnTo>
                  <a:lnTo>
                    <a:pt x="141" y="33"/>
                  </a:lnTo>
                  <a:lnTo>
                    <a:pt x="151" y="37"/>
                  </a:lnTo>
                  <a:lnTo>
                    <a:pt x="162" y="40"/>
                  </a:lnTo>
                  <a:lnTo>
                    <a:pt x="172" y="45"/>
                  </a:lnTo>
                  <a:lnTo>
                    <a:pt x="183" y="49"/>
                  </a:lnTo>
                  <a:lnTo>
                    <a:pt x="192" y="56"/>
                  </a:lnTo>
                  <a:lnTo>
                    <a:pt x="195" y="58"/>
                  </a:lnTo>
                  <a:lnTo>
                    <a:pt x="200" y="58"/>
                  </a:lnTo>
                  <a:lnTo>
                    <a:pt x="20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1">
              <a:extLst>
                <a:ext uri="{FF2B5EF4-FFF2-40B4-BE49-F238E27FC236}">
                  <a16:creationId xmlns:a16="http://schemas.microsoft.com/office/drawing/2014/main" xmlns="" id="{154A05A6-248E-464A-93FC-828F06E38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844550"/>
              <a:ext cx="96838" cy="23813"/>
            </a:xfrm>
            <a:custGeom>
              <a:avLst/>
              <a:gdLst>
                <a:gd name="T0" fmla="*/ 7 w 307"/>
                <a:gd name="T1" fmla="*/ 46 h 74"/>
                <a:gd name="T2" fmla="*/ 4 w 307"/>
                <a:gd name="T3" fmla="*/ 48 h 74"/>
                <a:gd name="T4" fmla="*/ 2 w 307"/>
                <a:gd name="T5" fmla="*/ 50 h 74"/>
                <a:gd name="T6" fmla="*/ 1 w 307"/>
                <a:gd name="T7" fmla="*/ 53 h 74"/>
                <a:gd name="T8" fmla="*/ 0 w 307"/>
                <a:gd name="T9" fmla="*/ 56 h 74"/>
                <a:gd name="T10" fmla="*/ 0 w 307"/>
                <a:gd name="T11" fmla="*/ 59 h 74"/>
                <a:gd name="T12" fmla="*/ 0 w 307"/>
                <a:gd name="T13" fmla="*/ 62 h 74"/>
                <a:gd name="T14" fmla="*/ 1 w 307"/>
                <a:gd name="T15" fmla="*/ 64 h 74"/>
                <a:gd name="T16" fmla="*/ 3 w 307"/>
                <a:gd name="T17" fmla="*/ 68 h 74"/>
                <a:gd name="T18" fmla="*/ 5 w 307"/>
                <a:gd name="T19" fmla="*/ 70 h 74"/>
                <a:gd name="T20" fmla="*/ 9 w 307"/>
                <a:gd name="T21" fmla="*/ 72 h 74"/>
                <a:gd name="T22" fmla="*/ 12 w 307"/>
                <a:gd name="T23" fmla="*/ 73 h 74"/>
                <a:gd name="T24" fmla="*/ 15 w 307"/>
                <a:gd name="T25" fmla="*/ 74 h 74"/>
                <a:gd name="T26" fmla="*/ 19 w 307"/>
                <a:gd name="T27" fmla="*/ 73 h 74"/>
                <a:gd name="T28" fmla="*/ 24 w 307"/>
                <a:gd name="T29" fmla="*/ 71 h 74"/>
                <a:gd name="T30" fmla="*/ 39 w 307"/>
                <a:gd name="T31" fmla="*/ 61 h 74"/>
                <a:gd name="T32" fmla="*/ 54 w 307"/>
                <a:gd name="T33" fmla="*/ 53 h 74"/>
                <a:gd name="T34" fmla="*/ 70 w 307"/>
                <a:gd name="T35" fmla="*/ 46 h 74"/>
                <a:gd name="T36" fmla="*/ 86 w 307"/>
                <a:gd name="T37" fmla="*/ 40 h 74"/>
                <a:gd name="T38" fmla="*/ 103 w 307"/>
                <a:gd name="T39" fmla="*/ 35 h 74"/>
                <a:gd name="T40" fmla="*/ 119 w 307"/>
                <a:gd name="T41" fmla="*/ 32 h 74"/>
                <a:gd name="T42" fmla="*/ 136 w 307"/>
                <a:gd name="T43" fmla="*/ 31 h 74"/>
                <a:gd name="T44" fmla="*/ 153 w 307"/>
                <a:gd name="T45" fmla="*/ 30 h 74"/>
                <a:gd name="T46" fmla="*/ 171 w 307"/>
                <a:gd name="T47" fmla="*/ 31 h 74"/>
                <a:gd name="T48" fmla="*/ 188 w 307"/>
                <a:gd name="T49" fmla="*/ 32 h 74"/>
                <a:gd name="T50" fmla="*/ 204 w 307"/>
                <a:gd name="T51" fmla="*/ 35 h 74"/>
                <a:gd name="T52" fmla="*/ 221 w 307"/>
                <a:gd name="T53" fmla="*/ 40 h 74"/>
                <a:gd name="T54" fmla="*/ 237 w 307"/>
                <a:gd name="T55" fmla="*/ 46 h 74"/>
                <a:gd name="T56" fmla="*/ 253 w 307"/>
                <a:gd name="T57" fmla="*/ 53 h 74"/>
                <a:gd name="T58" fmla="*/ 268 w 307"/>
                <a:gd name="T59" fmla="*/ 61 h 74"/>
                <a:gd name="T60" fmla="*/ 283 w 307"/>
                <a:gd name="T61" fmla="*/ 71 h 74"/>
                <a:gd name="T62" fmla="*/ 285 w 307"/>
                <a:gd name="T63" fmla="*/ 72 h 74"/>
                <a:gd name="T64" fmla="*/ 289 w 307"/>
                <a:gd name="T65" fmla="*/ 73 h 74"/>
                <a:gd name="T66" fmla="*/ 292 w 307"/>
                <a:gd name="T67" fmla="*/ 74 h 74"/>
                <a:gd name="T68" fmla="*/ 294 w 307"/>
                <a:gd name="T69" fmla="*/ 73 h 74"/>
                <a:gd name="T70" fmla="*/ 297 w 307"/>
                <a:gd name="T71" fmla="*/ 73 h 74"/>
                <a:gd name="T72" fmla="*/ 299 w 307"/>
                <a:gd name="T73" fmla="*/ 71 h 74"/>
                <a:gd name="T74" fmla="*/ 301 w 307"/>
                <a:gd name="T75" fmla="*/ 70 h 74"/>
                <a:gd name="T76" fmla="*/ 304 w 307"/>
                <a:gd name="T77" fmla="*/ 68 h 74"/>
                <a:gd name="T78" fmla="*/ 306 w 307"/>
                <a:gd name="T79" fmla="*/ 64 h 74"/>
                <a:gd name="T80" fmla="*/ 307 w 307"/>
                <a:gd name="T81" fmla="*/ 62 h 74"/>
                <a:gd name="T82" fmla="*/ 307 w 307"/>
                <a:gd name="T83" fmla="*/ 59 h 74"/>
                <a:gd name="T84" fmla="*/ 307 w 307"/>
                <a:gd name="T85" fmla="*/ 56 h 74"/>
                <a:gd name="T86" fmla="*/ 306 w 307"/>
                <a:gd name="T87" fmla="*/ 54 h 74"/>
                <a:gd name="T88" fmla="*/ 305 w 307"/>
                <a:gd name="T89" fmla="*/ 50 h 74"/>
                <a:gd name="T90" fmla="*/ 303 w 307"/>
                <a:gd name="T91" fmla="*/ 48 h 74"/>
                <a:gd name="T92" fmla="*/ 300 w 307"/>
                <a:gd name="T93" fmla="*/ 46 h 74"/>
                <a:gd name="T94" fmla="*/ 283 w 307"/>
                <a:gd name="T95" fmla="*/ 35 h 74"/>
                <a:gd name="T96" fmla="*/ 266 w 307"/>
                <a:gd name="T97" fmla="*/ 26 h 74"/>
                <a:gd name="T98" fmla="*/ 248 w 307"/>
                <a:gd name="T99" fmla="*/ 18 h 74"/>
                <a:gd name="T100" fmla="*/ 230 w 307"/>
                <a:gd name="T101" fmla="*/ 12 h 74"/>
                <a:gd name="T102" fmla="*/ 211 w 307"/>
                <a:gd name="T103" fmla="*/ 6 h 74"/>
                <a:gd name="T104" fmla="*/ 192 w 307"/>
                <a:gd name="T105" fmla="*/ 3 h 74"/>
                <a:gd name="T106" fmla="*/ 173 w 307"/>
                <a:gd name="T107" fmla="*/ 0 h 74"/>
                <a:gd name="T108" fmla="*/ 153 w 307"/>
                <a:gd name="T109" fmla="*/ 0 h 74"/>
                <a:gd name="T110" fmla="*/ 134 w 307"/>
                <a:gd name="T111" fmla="*/ 1 h 74"/>
                <a:gd name="T112" fmla="*/ 115 w 307"/>
                <a:gd name="T113" fmla="*/ 3 h 74"/>
                <a:gd name="T114" fmla="*/ 96 w 307"/>
                <a:gd name="T115" fmla="*/ 6 h 74"/>
                <a:gd name="T116" fmla="*/ 77 w 307"/>
                <a:gd name="T117" fmla="*/ 12 h 74"/>
                <a:gd name="T118" fmla="*/ 59 w 307"/>
                <a:gd name="T119" fmla="*/ 18 h 74"/>
                <a:gd name="T120" fmla="*/ 41 w 307"/>
                <a:gd name="T121" fmla="*/ 26 h 74"/>
                <a:gd name="T122" fmla="*/ 24 w 307"/>
                <a:gd name="T123" fmla="*/ 35 h 74"/>
                <a:gd name="T124" fmla="*/ 7 w 307"/>
                <a:gd name="T125" fmla="*/ 4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7" h="74">
                  <a:moveTo>
                    <a:pt x="7" y="46"/>
                  </a:moveTo>
                  <a:lnTo>
                    <a:pt x="4" y="48"/>
                  </a:lnTo>
                  <a:lnTo>
                    <a:pt x="2" y="50"/>
                  </a:lnTo>
                  <a:lnTo>
                    <a:pt x="1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1" y="64"/>
                  </a:lnTo>
                  <a:lnTo>
                    <a:pt x="3" y="68"/>
                  </a:lnTo>
                  <a:lnTo>
                    <a:pt x="5" y="70"/>
                  </a:lnTo>
                  <a:lnTo>
                    <a:pt x="9" y="72"/>
                  </a:lnTo>
                  <a:lnTo>
                    <a:pt x="12" y="73"/>
                  </a:lnTo>
                  <a:lnTo>
                    <a:pt x="15" y="74"/>
                  </a:lnTo>
                  <a:lnTo>
                    <a:pt x="19" y="73"/>
                  </a:lnTo>
                  <a:lnTo>
                    <a:pt x="24" y="71"/>
                  </a:lnTo>
                  <a:lnTo>
                    <a:pt x="39" y="61"/>
                  </a:lnTo>
                  <a:lnTo>
                    <a:pt x="54" y="53"/>
                  </a:lnTo>
                  <a:lnTo>
                    <a:pt x="70" y="46"/>
                  </a:lnTo>
                  <a:lnTo>
                    <a:pt x="86" y="40"/>
                  </a:lnTo>
                  <a:lnTo>
                    <a:pt x="103" y="35"/>
                  </a:lnTo>
                  <a:lnTo>
                    <a:pt x="119" y="32"/>
                  </a:lnTo>
                  <a:lnTo>
                    <a:pt x="136" y="31"/>
                  </a:lnTo>
                  <a:lnTo>
                    <a:pt x="153" y="30"/>
                  </a:lnTo>
                  <a:lnTo>
                    <a:pt x="171" y="31"/>
                  </a:lnTo>
                  <a:lnTo>
                    <a:pt x="188" y="32"/>
                  </a:lnTo>
                  <a:lnTo>
                    <a:pt x="204" y="35"/>
                  </a:lnTo>
                  <a:lnTo>
                    <a:pt x="221" y="40"/>
                  </a:lnTo>
                  <a:lnTo>
                    <a:pt x="237" y="46"/>
                  </a:lnTo>
                  <a:lnTo>
                    <a:pt x="253" y="53"/>
                  </a:lnTo>
                  <a:lnTo>
                    <a:pt x="268" y="61"/>
                  </a:lnTo>
                  <a:lnTo>
                    <a:pt x="283" y="71"/>
                  </a:lnTo>
                  <a:lnTo>
                    <a:pt x="285" y="72"/>
                  </a:lnTo>
                  <a:lnTo>
                    <a:pt x="289" y="73"/>
                  </a:lnTo>
                  <a:lnTo>
                    <a:pt x="292" y="74"/>
                  </a:lnTo>
                  <a:lnTo>
                    <a:pt x="294" y="73"/>
                  </a:lnTo>
                  <a:lnTo>
                    <a:pt x="297" y="73"/>
                  </a:lnTo>
                  <a:lnTo>
                    <a:pt x="299" y="71"/>
                  </a:lnTo>
                  <a:lnTo>
                    <a:pt x="301" y="70"/>
                  </a:lnTo>
                  <a:lnTo>
                    <a:pt x="304" y="68"/>
                  </a:lnTo>
                  <a:lnTo>
                    <a:pt x="306" y="64"/>
                  </a:lnTo>
                  <a:lnTo>
                    <a:pt x="307" y="62"/>
                  </a:lnTo>
                  <a:lnTo>
                    <a:pt x="307" y="59"/>
                  </a:lnTo>
                  <a:lnTo>
                    <a:pt x="307" y="56"/>
                  </a:lnTo>
                  <a:lnTo>
                    <a:pt x="306" y="54"/>
                  </a:lnTo>
                  <a:lnTo>
                    <a:pt x="305" y="50"/>
                  </a:lnTo>
                  <a:lnTo>
                    <a:pt x="303" y="48"/>
                  </a:lnTo>
                  <a:lnTo>
                    <a:pt x="300" y="46"/>
                  </a:lnTo>
                  <a:lnTo>
                    <a:pt x="283" y="35"/>
                  </a:lnTo>
                  <a:lnTo>
                    <a:pt x="266" y="26"/>
                  </a:lnTo>
                  <a:lnTo>
                    <a:pt x="248" y="18"/>
                  </a:lnTo>
                  <a:lnTo>
                    <a:pt x="230" y="12"/>
                  </a:lnTo>
                  <a:lnTo>
                    <a:pt x="211" y="6"/>
                  </a:lnTo>
                  <a:lnTo>
                    <a:pt x="192" y="3"/>
                  </a:lnTo>
                  <a:lnTo>
                    <a:pt x="173" y="0"/>
                  </a:lnTo>
                  <a:lnTo>
                    <a:pt x="153" y="0"/>
                  </a:lnTo>
                  <a:lnTo>
                    <a:pt x="134" y="1"/>
                  </a:lnTo>
                  <a:lnTo>
                    <a:pt x="115" y="3"/>
                  </a:lnTo>
                  <a:lnTo>
                    <a:pt x="96" y="6"/>
                  </a:lnTo>
                  <a:lnTo>
                    <a:pt x="77" y="12"/>
                  </a:lnTo>
                  <a:lnTo>
                    <a:pt x="59" y="18"/>
                  </a:lnTo>
                  <a:lnTo>
                    <a:pt x="41" y="26"/>
                  </a:lnTo>
                  <a:lnTo>
                    <a:pt x="24" y="35"/>
                  </a:lnTo>
                  <a:lnTo>
                    <a:pt x="7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2">
              <a:extLst>
                <a:ext uri="{FF2B5EF4-FFF2-40B4-BE49-F238E27FC236}">
                  <a16:creationId xmlns:a16="http://schemas.microsoft.com/office/drawing/2014/main" xmlns="" id="{0E78F38A-E3F5-460C-A167-C2B078526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901700"/>
              <a:ext cx="39688" cy="14288"/>
            </a:xfrm>
            <a:custGeom>
              <a:avLst/>
              <a:gdLst>
                <a:gd name="T0" fmla="*/ 8 w 125"/>
                <a:gd name="T1" fmla="*/ 15 h 44"/>
                <a:gd name="T2" fmla="*/ 6 w 125"/>
                <a:gd name="T3" fmla="*/ 17 h 44"/>
                <a:gd name="T4" fmla="*/ 4 w 125"/>
                <a:gd name="T5" fmla="*/ 19 h 44"/>
                <a:gd name="T6" fmla="*/ 2 w 125"/>
                <a:gd name="T7" fmla="*/ 23 h 44"/>
                <a:gd name="T8" fmla="*/ 1 w 125"/>
                <a:gd name="T9" fmla="*/ 25 h 44"/>
                <a:gd name="T10" fmla="*/ 0 w 125"/>
                <a:gd name="T11" fmla="*/ 28 h 44"/>
                <a:gd name="T12" fmla="*/ 0 w 125"/>
                <a:gd name="T13" fmla="*/ 31 h 44"/>
                <a:gd name="T14" fmla="*/ 1 w 125"/>
                <a:gd name="T15" fmla="*/ 33 h 44"/>
                <a:gd name="T16" fmla="*/ 2 w 125"/>
                <a:gd name="T17" fmla="*/ 37 h 44"/>
                <a:gd name="T18" fmla="*/ 6 w 125"/>
                <a:gd name="T19" fmla="*/ 40 h 44"/>
                <a:gd name="T20" fmla="*/ 9 w 125"/>
                <a:gd name="T21" fmla="*/ 42 h 44"/>
                <a:gd name="T22" fmla="*/ 12 w 125"/>
                <a:gd name="T23" fmla="*/ 43 h 44"/>
                <a:gd name="T24" fmla="*/ 15 w 125"/>
                <a:gd name="T25" fmla="*/ 44 h 44"/>
                <a:gd name="T26" fmla="*/ 20 w 125"/>
                <a:gd name="T27" fmla="*/ 43 h 44"/>
                <a:gd name="T28" fmla="*/ 24 w 125"/>
                <a:gd name="T29" fmla="*/ 42 h 44"/>
                <a:gd name="T30" fmla="*/ 32 w 125"/>
                <a:gd name="T31" fmla="*/ 37 h 44"/>
                <a:gd name="T32" fmla="*/ 42 w 125"/>
                <a:gd name="T33" fmla="*/ 33 h 44"/>
                <a:gd name="T34" fmla="*/ 53 w 125"/>
                <a:gd name="T35" fmla="*/ 31 h 44"/>
                <a:gd name="T36" fmla="*/ 62 w 125"/>
                <a:gd name="T37" fmla="*/ 30 h 44"/>
                <a:gd name="T38" fmla="*/ 72 w 125"/>
                <a:gd name="T39" fmla="*/ 31 h 44"/>
                <a:gd name="T40" fmla="*/ 83 w 125"/>
                <a:gd name="T41" fmla="*/ 33 h 44"/>
                <a:gd name="T42" fmla="*/ 93 w 125"/>
                <a:gd name="T43" fmla="*/ 37 h 44"/>
                <a:gd name="T44" fmla="*/ 101 w 125"/>
                <a:gd name="T45" fmla="*/ 42 h 44"/>
                <a:gd name="T46" fmla="*/ 104 w 125"/>
                <a:gd name="T47" fmla="*/ 43 h 44"/>
                <a:gd name="T48" fmla="*/ 108 w 125"/>
                <a:gd name="T49" fmla="*/ 43 h 44"/>
                <a:gd name="T50" fmla="*/ 110 w 125"/>
                <a:gd name="T51" fmla="*/ 44 h 44"/>
                <a:gd name="T52" fmla="*/ 113 w 125"/>
                <a:gd name="T53" fmla="*/ 43 h 44"/>
                <a:gd name="T54" fmla="*/ 116 w 125"/>
                <a:gd name="T55" fmla="*/ 42 h 44"/>
                <a:gd name="T56" fmla="*/ 118 w 125"/>
                <a:gd name="T57" fmla="*/ 41 h 44"/>
                <a:gd name="T58" fmla="*/ 120 w 125"/>
                <a:gd name="T59" fmla="*/ 39 h 44"/>
                <a:gd name="T60" fmla="*/ 123 w 125"/>
                <a:gd name="T61" fmla="*/ 37 h 44"/>
                <a:gd name="T62" fmla="*/ 124 w 125"/>
                <a:gd name="T63" fmla="*/ 33 h 44"/>
                <a:gd name="T64" fmla="*/ 125 w 125"/>
                <a:gd name="T65" fmla="*/ 31 h 44"/>
                <a:gd name="T66" fmla="*/ 125 w 125"/>
                <a:gd name="T67" fmla="*/ 28 h 44"/>
                <a:gd name="T68" fmla="*/ 124 w 125"/>
                <a:gd name="T69" fmla="*/ 25 h 44"/>
                <a:gd name="T70" fmla="*/ 123 w 125"/>
                <a:gd name="T71" fmla="*/ 23 h 44"/>
                <a:gd name="T72" fmla="*/ 121 w 125"/>
                <a:gd name="T73" fmla="*/ 19 h 44"/>
                <a:gd name="T74" fmla="*/ 119 w 125"/>
                <a:gd name="T75" fmla="*/ 17 h 44"/>
                <a:gd name="T76" fmla="*/ 117 w 125"/>
                <a:gd name="T77" fmla="*/ 16 h 44"/>
                <a:gd name="T78" fmla="*/ 104 w 125"/>
                <a:gd name="T79" fmla="*/ 9 h 44"/>
                <a:gd name="T80" fmla="*/ 90 w 125"/>
                <a:gd name="T81" fmla="*/ 4 h 44"/>
                <a:gd name="T82" fmla="*/ 76 w 125"/>
                <a:gd name="T83" fmla="*/ 1 h 44"/>
                <a:gd name="T84" fmla="*/ 62 w 125"/>
                <a:gd name="T85" fmla="*/ 0 h 44"/>
                <a:gd name="T86" fmla="*/ 49 w 125"/>
                <a:gd name="T87" fmla="*/ 1 h 44"/>
                <a:gd name="T88" fmla="*/ 35 w 125"/>
                <a:gd name="T89" fmla="*/ 4 h 44"/>
                <a:gd name="T90" fmla="*/ 21 w 125"/>
                <a:gd name="T91" fmla="*/ 9 h 44"/>
                <a:gd name="T92" fmla="*/ 8 w 125"/>
                <a:gd name="T93" fmla="*/ 16 h 44"/>
                <a:gd name="T94" fmla="*/ 8 w 125"/>
                <a:gd name="T95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5" h="44">
                  <a:moveTo>
                    <a:pt x="8" y="15"/>
                  </a:moveTo>
                  <a:lnTo>
                    <a:pt x="6" y="17"/>
                  </a:lnTo>
                  <a:lnTo>
                    <a:pt x="4" y="19"/>
                  </a:lnTo>
                  <a:lnTo>
                    <a:pt x="2" y="23"/>
                  </a:lnTo>
                  <a:lnTo>
                    <a:pt x="1" y="25"/>
                  </a:lnTo>
                  <a:lnTo>
                    <a:pt x="0" y="28"/>
                  </a:lnTo>
                  <a:lnTo>
                    <a:pt x="0" y="31"/>
                  </a:lnTo>
                  <a:lnTo>
                    <a:pt x="1" y="33"/>
                  </a:lnTo>
                  <a:lnTo>
                    <a:pt x="2" y="37"/>
                  </a:lnTo>
                  <a:lnTo>
                    <a:pt x="6" y="40"/>
                  </a:lnTo>
                  <a:lnTo>
                    <a:pt x="9" y="42"/>
                  </a:lnTo>
                  <a:lnTo>
                    <a:pt x="12" y="43"/>
                  </a:lnTo>
                  <a:lnTo>
                    <a:pt x="15" y="44"/>
                  </a:lnTo>
                  <a:lnTo>
                    <a:pt x="20" y="43"/>
                  </a:lnTo>
                  <a:lnTo>
                    <a:pt x="24" y="42"/>
                  </a:lnTo>
                  <a:lnTo>
                    <a:pt x="32" y="37"/>
                  </a:lnTo>
                  <a:lnTo>
                    <a:pt x="42" y="33"/>
                  </a:lnTo>
                  <a:lnTo>
                    <a:pt x="53" y="31"/>
                  </a:lnTo>
                  <a:lnTo>
                    <a:pt x="62" y="30"/>
                  </a:lnTo>
                  <a:lnTo>
                    <a:pt x="72" y="31"/>
                  </a:lnTo>
                  <a:lnTo>
                    <a:pt x="83" y="33"/>
                  </a:lnTo>
                  <a:lnTo>
                    <a:pt x="93" y="37"/>
                  </a:lnTo>
                  <a:lnTo>
                    <a:pt x="101" y="42"/>
                  </a:lnTo>
                  <a:lnTo>
                    <a:pt x="104" y="43"/>
                  </a:lnTo>
                  <a:lnTo>
                    <a:pt x="108" y="43"/>
                  </a:lnTo>
                  <a:lnTo>
                    <a:pt x="110" y="44"/>
                  </a:lnTo>
                  <a:lnTo>
                    <a:pt x="113" y="43"/>
                  </a:lnTo>
                  <a:lnTo>
                    <a:pt x="116" y="42"/>
                  </a:lnTo>
                  <a:lnTo>
                    <a:pt x="118" y="41"/>
                  </a:lnTo>
                  <a:lnTo>
                    <a:pt x="120" y="39"/>
                  </a:lnTo>
                  <a:lnTo>
                    <a:pt x="123" y="37"/>
                  </a:lnTo>
                  <a:lnTo>
                    <a:pt x="124" y="33"/>
                  </a:lnTo>
                  <a:lnTo>
                    <a:pt x="125" y="31"/>
                  </a:lnTo>
                  <a:lnTo>
                    <a:pt x="125" y="28"/>
                  </a:lnTo>
                  <a:lnTo>
                    <a:pt x="124" y="25"/>
                  </a:lnTo>
                  <a:lnTo>
                    <a:pt x="123" y="23"/>
                  </a:lnTo>
                  <a:lnTo>
                    <a:pt x="121" y="19"/>
                  </a:lnTo>
                  <a:lnTo>
                    <a:pt x="119" y="17"/>
                  </a:lnTo>
                  <a:lnTo>
                    <a:pt x="117" y="16"/>
                  </a:lnTo>
                  <a:lnTo>
                    <a:pt x="104" y="9"/>
                  </a:lnTo>
                  <a:lnTo>
                    <a:pt x="90" y="4"/>
                  </a:lnTo>
                  <a:lnTo>
                    <a:pt x="76" y="1"/>
                  </a:lnTo>
                  <a:lnTo>
                    <a:pt x="62" y="0"/>
                  </a:lnTo>
                  <a:lnTo>
                    <a:pt x="49" y="1"/>
                  </a:lnTo>
                  <a:lnTo>
                    <a:pt x="35" y="4"/>
                  </a:lnTo>
                  <a:lnTo>
                    <a:pt x="21" y="9"/>
                  </a:lnTo>
                  <a:lnTo>
                    <a:pt x="8" y="16"/>
                  </a:ln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4BC019C0-EF66-4E50-AC54-ECBC30605DDA}"/>
              </a:ext>
            </a:extLst>
          </p:cNvPr>
          <p:cNvGrpSpPr/>
          <p:nvPr/>
        </p:nvGrpSpPr>
        <p:grpSpPr>
          <a:xfrm>
            <a:off x="1313592" y="3804751"/>
            <a:ext cx="380722" cy="495758"/>
            <a:chOff x="925513" y="1360488"/>
            <a:chExt cx="220663" cy="287338"/>
          </a:xfrm>
          <a:solidFill>
            <a:schemeClr val="bg1"/>
          </a:solidFill>
        </p:grpSpPr>
        <p:sp>
          <p:nvSpPr>
            <p:cNvPr id="62" name="Freeform 160">
              <a:extLst>
                <a:ext uri="{FF2B5EF4-FFF2-40B4-BE49-F238E27FC236}">
                  <a16:creationId xmlns:a16="http://schemas.microsoft.com/office/drawing/2014/main" xmlns="" id="{FE0CAF06-B918-42DE-8D77-0A18567F12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513" y="1360488"/>
              <a:ext cx="220663" cy="287338"/>
            </a:xfrm>
            <a:custGeom>
              <a:avLst/>
              <a:gdLst>
                <a:gd name="T0" fmla="*/ 661 w 692"/>
                <a:gd name="T1" fmla="*/ 825 h 903"/>
                <a:gd name="T2" fmla="*/ 655 w 692"/>
                <a:gd name="T3" fmla="*/ 842 h 903"/>
                <a:gd name="T4" fmla="*/ 645 w 692"/>
                <a:gd name="T5" fmla="*/ 856 h 903"/>
                <a:gd name="T6" fmla="*/ 631 w 692"/>
                <a:gd name="T7" fmla="*/ 867 h 903"/>
                <a:gd name="T8" fmla="*/ 614 w 692"/>
                <a:gd name="T9" fmla="*/ 872 h 903"/>
                <a:gd name="T10" fmla="*/ 90 w 692"/>
                <a:gd name="T11" fmla="*/ 873 h 903"/>
                <a:gd name="T12" fmla="*/ 72 w 692"/>
                <a:gd name="T13" fmla="*/ 871 h 903"/>
                <a:gd name="T14" fmla="*/ 56 w 692"/>
                <a:gd name="T15" fmla="*/ 863 h 903"/>
                <a:gd name="T16" fmla="*/ 43 w 692"/>
                <a:gd name="T17" fmla="*/ 852 h 903"/>
                <a:gd name="T18" fmla="*/ 35 w 692"/>
                <a:gd name="T19" fmla="*/ 837 h 903"/>
                <a:gd name="T20" fmla="*/ 30 w 692"/>
                <a:gd name="T21" fmla="*/ 819 h 903"/>
                <a:gd name="T22" fmla="*/ 30 w 692"/>
                <a:gd name="T23" fmla="*/ 85 h 903"/>
                <a:gd name="T24" fmla="*/ 35 w 692"/>
                <a:gd name="T25" fmla="*/ 68 h 903"/>
                <a:gd name="T26" fmla="*/ 43 w 692"/>
                <a:gd name="T27" fmla="*/ 52 h 903"/>
                <a:gd name="T28" fmla="*/ 56 w 692"/>
                <a:gd name="T29" fmla="*/ 41 h 903"/>
                <a:gd name="T30" fmla="*/ 72 w 692"/>
                <a:gd name="T31" fmla="*/ 33 h 903"/>
                <a:gd name="T32" fmla="*/ 90 w 692"/>
                <a:gd name="T33" fmla="*/ 30 h 903"/>
                <a:gd name="T34" fmla="*/ 614 w 692"/>
                <a:gd name="T35" fmla="*/ 32 h 903"/>
                <a:gd name="T36" fmla="*/ 631 w 692"/>
                <a:gd name="T37" fmla="*/ 37 h 903"/>
                <a:gd name="T38" fmla="*/ 645 w 692"/>
                <a:gd name="T39" fmla="*/ 48 h 903"/>
                <a:gd name="T40" fmla="*/ 655 w 692"/>
                <a:gd name="T41" fmla="*/ 62 h 903"/>
                <a:gd name="T42" fmla="*/ 661 w 692"/>
                <a:gd name="T43" fmla="*/ 78 h 903"/>
                <a:gd name="T44" fmla="*/ 662 w 692"/>
                <a:gd name="T45" fmla="*/ 813 h 903"/>
                <a:gd name="T46" fmla="*/ 81 w 692"/>
                <a:gd name="T47" fmla="*/ 1 h 903"/>
                <a:gd name="T48" fmla="*/ 55 w 692"/>
                <a:gd name="T49" fmla="*/ 7 h 903"/>
                <a:gd name="T50" fmla="*/ 32 w 692"/>
                <a:gd name="T51" fmla="*/ 21 h 903"/>
                <a:gd name="T52" fmla="*/ 15 w 692"/>
                <a:gd name="T53" fmla="*/ 40 h 903"/>
                <a:gd name="T54" fmla="*/ 4 w 692"/>
                <a:gd name="T55" fmla="*/ 64 h 903"/>
                <a:gd name="T56" fmla="*/ 0 w 692"/>
                <a:gd name="T57" fmla="*/ 91 h 903"/>
                <a:gd name="T58" fmla="*/ 1 w 692"/>
                <a:gd name="T59" fmla="*/ 831 h 903"/>
                <a:gd name="T60" fmla="*/ 11 w 692"/>
                <a:gd name="T61" fmla="*/ 856 h 903"/>
                <a:gd name="T62" fmla="*/ 26 w 692"/>
                <a:gd name="T63" fmla="*/ 877 h 903"/>
                <a:gd name="T64" fmla="*/ 48 w 692"/>
                <a:gd name="T65" fmla="*/ 892 h 903"/>
                <a:gd name="T66" fmla="*/ 72 w 692"/>
                <a:gd name="T67" fmla="*/ 902 h 903"/>
                <a:gd name="T68" fmla="*/ 602 w 692"/>
                <a:gd name="T69" fmla="*/ 903 h 903"/>
                <a:gd name="T70" fmla="*/ 629 w 692"/>
                <a:gd name="T71" fmla="*/ 900 h 903"/>
                <a:gd name="T72" fmla="*/ 652 w 692"/>
                <a:gd name="T73" fmla="*/ 888 h 903"/>
                <a:gd name="T74" fmla="*/ 672 w 692"/>
                <a:gd name="T75" fmla="*/ 871 h 903"/>
                <a:gd name="T76" fmla="*/ 686 w 692"/>
                <a:gd name="T77" fmla="*/ 848 h 903"/>
                <a:gd name="T78" fmla="*/ 692 w 692"/>
                <a:gd name="T79" fmla="*/ 823 h 903"/>
                <a:gd name="T80" fmla="*/ 692 w 692"/>
                <a:gd name="T81" fmla="*/ 81 h 903"/>
                <a:gd name="T82" fmla="*/ 686 w 692"/>
                <a:gd name="T83" fmla="*/ 56 h 903"/>
                <a:gd name="T84" fmla="*/ 672 w 692"/>
                <a:gd name="T85" fmla="*/ 33 h 903"/>
                <a:gd name="T86" fmla="*/ 652 w 692"/>
                <a:gd name="T87" fmla="*/ 16 h 903"/>
                <a:gd name="T88" fmla="*/ 629 w 692"/>
                <a:gd name="T89" fmla="*/ 4 h 903"/>
                <a:gd name="T90" fmla="*/ 602 w 692"/>
                <a:gd name="T9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92" h="903">
                  <a:moveTo>
                    <a:pt x="662" y="813"/>
                  </a:moveTo>
                  <a:lnTo>
                    <a:pt x="662" y="819"/>
                  </a:lnTo>
                  <a:lnTo>
                    <a:pt x="661" y="825"/>
                  </a:lnTo>
                  <a:lnTo>
                    <a:pt x="660" y="831"/>
                  </a:lnTo>
                  <a:lnTo>
                    <a:pt x="658" y="837"/>
                  </a:lnTo>
                  <a:lnTo>
                    <a:pt x="655" y="842"/>
                  </a:lnTo>
                  <a:lnTo>
                    <a:pt x="652" y="847"/>
                  </a:lnTo>
                  <a:lnTo>
                    <a:pt x="648" y="852"/>
                  </a:lnTo>
                  <a:lnTo>
                    <a:pt x="645" y="856"/>
                  </a:lnTo>
                  <a:lnTo>
                    <a:pt x="641" y="859"/>
                  </a:lnTo>
                  <a:lnTo>
                    <a:pt x="635" y="863"/>
                  </a:lnTo>
                  <a:lnTo>
                    <a:pt x="631" y="867"/>
                  </a:lnTo>
                  <a:lnTo>
                    <a:pt x="626" y="869"/>
                  </a:lnTo>
                  <a:lnTo>
                    <a:pt x="620" y="871"/>
                  </a:lnTo>
                  <a:lnTo>
                    <a:pt x="614" y="872"/>
                  </a:lnTo>
                  <a:lnTo>
                    <a:pt x="608" y="873"/>
                  </a:lnTo>
                  <a:lnTo>
                    <a:pt x="602" y="873"/>
                  </a:lnTo>
                  <a:lnTo>
                    <a:pt x="90" y="873"/>
                  </a:lnTo>
                  <a:lnTo>
                    <a:pt x="84" y="873"/>
                  </a:lnTo>
                  <a:lnTo>
                    <a:pt x="78" y="872"/>
                  </a:lnTo>
                  <a:lnTo>
                    <a:pt x="72" y="871"/>
                  </a:lnTo>
                  <a:lnTo>
                    <a:pt x="67" y="869"/>
                  </a:lnTo>
                  <a:lnTo>
                    <a:pt x="61" y="867"/>
                  </a:lnTo>
                  <a:lnTo>
                    <a:pt x="56" y="863"/>
                  </a:lnTo>
                  <a:lnTo>
                    <a:pt x="52" y="859"/>
                  </a:lnTo>
                  <a:lnTo>
                    <a:pt x="48" y="856"/>
                  </a:lnTo>
                  <a:lnTo>
                    <a:pt x="43" y="852"/>
                  </a:lnTo>
                  <a:lnTo>
                    <a:pt x="40" y="847"/>
                  </a:lnTo>
                  <a:lnTo>
                    <a:pt x="37" y="842"/>
                  </a:lnTo>
                  <a:lnTo>
                    <a:pt x="35" y="837"/>
                  </a:lnTo>
                  <a:lnTo>
                    <a:pt x="32" y="831"/>
                  </a:lnTo>
                  <a:lnTo>
                    <a:pt x="31" y="826"/>
                  </a:lnTo>
                  <a:lnTo>
                    <a:pt x="30" y="819"/>
                  </a:lnTo>
                  <a:lnTo>
                    <a:pt x="30" y="813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78"/>
                  </a:lnTo>
                  <a:lnTo>
                    <a:pt x="32" y="73"/>
                  </a:lnTo>
                  <a:lnTo>
                    <a:pt x="35" y="68"/>
                  </a:lnTo>
                  <a:lnTo>
                    <a:pt x="37" y="62"/>
                  </a:lnTo>
                  <a:lnTo>
                    <a:pt x="40" y="57"/>
                  </a:lnTo>
                  <a:lnTo>
                    <a:pt x="43" y="52"/>
                  </a:lnTo>
                  <a:lnTo>
                    <a:pt x="48" y="48"/>
                  </a:lnTo>
                  <a:lnTo>
                    <a:pt x="52" y="44"/>
                  </a:lnTo>
                  <a:lnTo>
                    <a:pt x="56" y="41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72" y="33"/>
                  </a:lnTo>
                  <a:lnTo>
                    <a:pt x="78" y="32"/>
                  </a:lnTo>
                  <a:lnTo>
                    <a:pt x="84" y="31"/>
                  </a:lnTo>
                  <a:lnTo>
                    <a:pt x="90" y="30"/>
                  </a:lnTo>
                  <a:lnTo>
                    <a:pt x="602" y="30"/>
                  </a:lnTo>
                  <a:lnTo>
                    <a:pt x="608" y="31"/>
                  </a:lnTo>
                  <a:lnTo>
                    <a:pt x="614" y="32"/>
                  </a:lnTo>
                  <a:lnTo>
                    <a:pt x="620" y="33"/>
                  </a:lnTo>
                  <a:lnTo>
                    <a:pt x="626" y="35"/>
                  </a:lnTo>
                  <a:lnTo>
                    <a:pt x="631" y="37"/>
                  </a:lnTo>
                  <a:lnTo>
                    <a:pt x="635" y="41"/>
                  </a:lnTo>
                  <a:lnTo>
                    <a:pt x="641" y="44"/>
                  </a:lnTo>
                  <a:lnTo>
                    <a:pt x="645" y="48"/>
                  </a:lnTo>
                  <a:lnTo>
                    <a:pt x="648" y="52"/>
                  </a:lnTo>
                  <a:lnTo>
                    <a:pt x="652" y="57"/>
                  </a:lnTo>
                  <a:lnTo>
                    <a:pt x="655" y="62"/>
                  </a:lnTo>
                  <a:lnTo>
                    <a:pt x="658" y="68"/>
                  </a:lnTo>
                  <a:lnTo>
                    <a:pt x="660" y="73"/>
                  </a:lnTo>
                  <a:lnTo>
                    <a:pt x="661" y="78"/>
                  </a:lnTo>
                  <a:lnTo>
                    <a:pt x="662" y="85"/>
                  </a:lnTo>
                  <a:lnTo>
                    <a:pt x="662" y="91"/>
                  </a:lnTo>
                  <a:lnTo>
                    <a:pt x="662" y="813"/>
                  </a:lnTo>
                  <a:close/>
                  <a:moveTo>
                    <a:pt x="602" y="0"/>
                  </a:moveTo>
                  <a:lnTo>
                    <a:pt x="90" y="0"/>
                  </a:lnTo>
                  <a:lnTo>
                    <a:pt x="81" y="1"/>
                  </a:lnTo>
                  <a:lnTo>
                    <a:pt x="72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2" y="21"/>
                  </a:lnTo>
                  <a:lnTo>
                    <a:pt x="26" y="27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7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1" y="73"/>
                  </a:lnTo>
                  <a:lnTo>
                    <a:pt x="0" y="81"/>
                  </a:lnTo>
                  <a:lnTo>
                    <a:pt x="0" y="91"/>
                  </a:lnTo>
                  <a:lnTo>
                    <a:pt x="0" y="813"/>
                  </a:lnTo>
                  <a:lnTo>
                    <a:pt x="0" y="823"/>
                  </a:lnTo>
                  <a:lnTo>
                    <a:pt x="1" y="831"/>
                  </a:lnTo>
                  <a:lnTo>
                    <a:pt x="4" y="840"/>
                  </a:lnTo>
                  <a:lnTo>
                    <a:pt x="7" y="848"/>
                  </a:lnTo>
                  <a:lnTo>
                    <a:pt x="11" y="856"/>
                  </a:lnTo>
                  <a:lnTo>
                    <a:pt x="15" y="863"/>
                  </a:lnTo>
                  <a:lnTo>
                    <a:pt x="21" y="871"/>
                  </a:lnTo>
                  <a:lnTo>
                    <a:pt x="26" y="877"/>
                  </a:lnTo>
                  <a:lnTo>
                    <a:pt x="32" y="883"/>
                  </a:lnTo>
                  <a:lnTo>
                    <a:pt x="40" y="888"/>
                  </a:lnTo>
                  <a:lnTo>
                    <a:pt x="48" y="892"/>
                  </a:lnTo>
                  <a:lnTo>
                    <a:pt x="55" y="897"/>
                  </a:lnTo>
                  <a:lnTo>
                    <a:pt x="64" y="900"/>
                  </a:lnTo>
                  <a:lnTo>
                    <a:pt x="72" y="902"/>
                  </a:lnTo>
                  <a:lnTo>
                    <a:pt x="81" y="903"/>
                  </a:lnTo>
                  <a:lnTo>
                    <a:pt x="90" y="903"/>
                  </a:lnTo>
                  <a:lnTo>
                    <a:pt x="602" y="903"/>
                  </a:lnTo>
                  <a:lnTo>
                    <a:pt x="612" y="903"/>
                  </a:lnTo>
                  <a:lnTo>
                    <a:pt x="620" y="902"/>
                  </a:lnTo>
                  <a:lnTo>
                    <a:pt x="629" y="900"/>
                  </a:lnTo>
                  <a:lnTo>
                    <a:pt x="637" y="897"/>
                  </a:lnTo>
                  <a:lnTo>
                    <a:pt x="645" y="892"/>
                  </a:lnTo>
                  <a:lnTo>
                    <a:pt x="652" y="888"/>
                  </a:lnTo>
                  <a:lnTo>
                    <a:pt x="660" y="883"/>
                  </a:lnTo>
                  <a:lnTo>
                    <a:pt x="665" y="877"/>
                  </a:lnTo>
                  <a:lnTo>
                    <a:pt x="672" y="871"/>
                  </a:lnTo>
                  <a:lnTo>
                    <a:pt x="677" y="863"/>
                  </a:lnTo>
                  <a:lnTo>
                    <a:pt x="681" y="856"/>
                  </a:lnTo>
                  <a:lnTo>
                    <a:pt x="686" y="848"/>
                  </a:lnTo>
                  <a:lnTo>
                    <a:pt x="688" y="840"/>
                  </a:lnTo>
                  <a:lnTo>
                    <a:pt x="690" y="831"/>
                  </a:lnTo>
                  <a:lnTo>
                    <a:pt x="692" y="823"/>
                  </a:lnTo>
                  <a:lnTo>
                    <a:pt x="692" y="813"/>
                  </a:lnTo>
                  <a:lnTo>
                    <a:pt x="692" y="91"/>
                  </a:lnTo>
                  <a:lnTo>
                    <a:pt x="692" y="81"/>
                  </a:lnTo>
                  <a:lnTo>
                    <a:pt x="690" y="73"/>
                  </a:lnTo>
                  <a:lnTo>
                    <a:pt x="688" y="63"/>
                  </a:lnTo>
                  <a:lnTo>
                    <a:pt x="686" y="56"/>
                  </a:lnTo>
                  <a:lnTo>
                    <a:pt x="681" y="47"/>
                  </a:lnTo>
                  <a:lnTo>
                    <a:pt x="677" y="40"/>
                  </a:lnTo>
                  <a:lnTo>
                    <a:pt x="672" y="33"/>
                  </a:lnTo>
                  <a:lnTo>
                    <a:pt x="665" y="27"/>
                  </a:lnTo>
                  <a:lnTo>
                    <a:pt x="660" y="21"/>
                  </a:lnTo>
                  <a:lnTo>
                    <a:pt x="652" y="16"/>
                  </a:lnTo>
                  <a:lnTo>
                    <a:pt x="645" y="12"/>
                  </a:lnTo>
                  <a:lnTo>
                    <a:pt x="637" y="7"/>
                  </a:lnTo>
                  <a:lnTo>
                    <a:pt x="629" y="4"/>
                  </a:lnTo>
                  <a:lnTo>
                    <a:pt x="620" y="2"/>
                  </a:lnTo>
                  <a:lnTo>
                    <a:pt x="612" y="1"/>
                  </a:lnTo>
                  <a:lnTo>
                    <a:pt x="602" y="0"/>
                  </a:lnTo>
                  <a:lnTo>
                    <a:pt x="6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1">
              <a:extLst>
                <a:ext uri="{FF2B5EF4-FFF2-40B4-BE49-F238E27FC236}">
                  <a16:creationId xmlns:a16="http://schemas.microsoft.com/office/drawing/2014/main" xmlns="" id="{1A682284-5DFE-435F-9DF8-2C5D7FBFA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4088" y="1398588"/>
              <a:ext cx="163513" cy="192088"/>
            </a:xfrm>
            <a:custGeom>
              <a:avLst/>
              <a:gdLst>
                <a:gd name="T0" fmla="*/ 30 w 512"/>
                <a:gd name="T1" fmla="*/ 30 h 602"/>
                <a:gd name="T2" fmla="*/ 482 w 512"/>
                <a:gd name="T3" fmla="*/ 30 h 602"/>
                <a:gd name="T4" fmla="*/ 482 w 512"/>
                <a:gd name="T5" fmla="*/ 572 h 602"/>
                <a:gd name="T6" fmla="*/ 30 w 512"/>
                <a:gd name="T7" fmla="*/ 572 h 602"/>
                <a:gd name="T8" fmla="*/ 30 w 512"/>
                <a:gd name="T9" fmla="*/ 30 h 602"/>
                <a:gd name="T10" fmla="*/ 0 w 512"/>
                <a:gd name="T11" fmla="*/ 602 h 602"/>
                <a:gd name="T12" fmla="*/ 512 w 512"/>
                <a:gd name="T13" fmla="*/ 602 h 602"/>
                <a:gd name="T14" fmla="*/ 512 w 512"/>
                <a:gd name="T15" fmla="*/ 0 h 602"/>
                <a:gd name="T16" fmla="*/ 0 w 512"/>
                <a:gd name="T17" fmla="*/ 0 h 602"/>
                <a:gd name="T18" fmla="*/ 0 w 512"/>
                <a:gd name="T19" fmla="*/ 60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602">
                  <a:moveTo>
                    <a:pt x="30" y="30"/>
                  </a:moveTo>
                  <a:lnTo>
                    <a:pt x="482" y="30"/>
                  </a:lnTo>
                  <a:lnTo>
                    <a:pt x="482" y="572"/>
                  </a:lnTo>
                  <a:lnTo>
                    <a:pt x="30" y="572"/>
                  </a:lnTo>
                  <a:lnTo>
                    <a:pt x="30" y="30"/>
                  </a:lnTo>
                  <a:close/>
                  <a:moveTo>
                    <a:pt x="0" y="602"/>
                  </a:moveTo>
                  <a:lnTo>
                    <a:pt x="512" y="602"/>
                  </a:lnTo>
                  <a:lnTo>
                    <a:pt x="512" y="0"/>
                  </a:lnTo>
                  <a:lnTo>
                    <a:pt x="0" y="0"/>
                  </a:lnTo>
                  <a:lnTo>
                    <a:pt x="0" y="6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2">
              <a:extLst>
                <a:ext uri="{FF2B5EF4-FFF2-40B4-BE49-F238E27FC236}">
                  <a16:creationId xmlns:a16="http://schemas.microsoft.com/office/drawing/2014/main" xmlns="" id="{6BF0442A-DBC0-4E08-9CB0-F9C48822B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875" y="1379538"/>
              <a:ext cx="9525" cy="9525"/>
            </a:xfrm>
            <a:custGeom>
              <a:avLst/>
              <a:gdLst>
                <a:gd name="T0" fmla="*/ 15 w 30"/>
                <a:gd name="T1" fmla="*/ 30 h 30"/>
                <a:gd name="T2" fmla="*/ 18 w 30"/>
                <a:gd name="T3" fmla="*/ 29 h 30"/>
                <a:gd name="T4" fmla="*/ 21 w 30"/>
                <a:gd name="T5" fmla="*/ 28 h 30"/>
                <a:gd name="T6" fmla="*/ 23 w 30"/>
                <a:gd name="T7" fmla="*/ 27 h 30"/>
                <a:gd name="T8" fmla="*/ 25 w 30"/>
                <a:gd name="T9" fmla="*/ 25 h 30"/>
                <a:gd name="T10" fmla="*/ 28 w 30"/>
                <a:gd name="T11" fmla="*/ 23 h 30"/>
                <a:gd name="T12" fmla="*/ 29 w 30"/>
                <a:gd name="T13" fmla="*/ 20 h 30"/>
                <a:gd name="T14" fmla="*/ 30 w 30"/>
                <a:gd name="T15" fmla="*/ 17 h 30"/>
                <a:gd name="T16" fmla="*/ 30 w 30"/>
                <a:gd name="T17" fmla="*/ 15 h 30"/>
                <a:gd name="T18" fmla="*/ 30 w 30"/>
                <a:gd name="T19" fmla="*/ 12 h 30"/>
                <a:gd name="T20" fmla="*/ 29 w 30"/>
                <a:gd name="T21" fmla="*/ 9 h 30"/>
                <a:gd name="T22" fmla="*/ 28 w 30"/>
                <a:gd name="T23" fmla="*/ 7 h 30"/>
                <a:gd name="T24" fmla="*/ 25 w 30"/>
                <a:gd name="T25" fmla="*/ 4 h 30"/>
                <a:gd name="T26" fmla="*/ 23 w 30"/>
                <a:gd name="T27" fmla="*/ 2 h 30"/>
                <a:gd name="T28" fmla="*/ 21 w 30"/>
                <a:gd name="T29" fmla="*/ 1 h 30"/>
                <a:gd name="T30" fmla="*/ 18 w 30"/>
                <a:gd name="T31" fmla="*/ 0 h 30"/>
                <a:gd name="T32" fmla="*/ 15 w 30"/>
                <a:gd name="T33" fmla="*/ 0 h 30"/>
                <a:gd name="T34" fmla="*/ 13 w 30"/>
                <a:gd name="T35" fmla="*/ 0 h 30"/>
                <a:gd name="T36" fmla="*/ 9 w 30"/>
                <a:gd name="T37" fmla="*/ 1 h 30"/>
                <a:gd name="T38" fmla="*/ 7 w 30"/>
                <a:gd name="T39" fmla="*/ 2 h 30"/>
                <a:gd name="T40" fmla="*/ 4 w 30"/>
                <a:gd name="T41" fmla="*/ 4 h 30"/>
                <a:gd name="T42" fmla="*/ 3 w 30"/>
                <a:gd name="T43" fmla="*/ 7 h 30"/>
                <a:gd name="T44" fmla="*/ 1 w 30"/>
                <a:gd name="T45" fmla="*/ 9 h 30"/>
                <a:gd name="T46" fmla="*/ 1 w 30"/>
                <a:gd name="T47" fmla="*/ 12 h 30"/>
                <a:gd name="T48" fmla="*/ 0 w 30"/>
                <a:gd name="T49" fmla="*/ 15 h 30"/>
                <a:gd name="T50" fmla="*/ 1 w 30"/>
                <a:gd name="T51" fmla="*/ 17 h 30"/>
                <a:gd name="T52" fmla="*/ 1 w 30"/>
                <a:gd name="T53" fmla="*/ 20 h 30"/>
                <a:gd name="T54" fmla="*/ 3 w 30"/>
                <a:gd name="T55" fmla="*/ 23 h 30"/>
                <a:gd name="T56" fmla="*/ 4 w 30"/>
                <a:gd name="T57" fmla="*/ 25 h 30"/>
                <a:gd name="T58" fmla="*/ 7 w 30"/>
                <a:gd name="T59" fmla="*/ 27 h 30"/>
                <a:gd name="T60" fmla="*/ 9 w 30"/>
                <a:gd name="T61" fmla="*/ 28 h 30"/>
                <a:gd name="T62" fmla="*/ 13 w 30"/>
                <a:gd name="T63" fmla="*/ 29 h 30"/>
                <a:gd name="T64" fmla="*/ 15 w 30"/>
                <a:gd name="T65" fmla="*/ 30 h 30"/>
                <a:gd name="T66" fmla="*/ 15 w 30"/>
                <a:gd name="T6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lnTo>
                    <a:pt x="18" y="29"/>
                  </a:lnTo>
                  <a:lnTo>
                    <a:pt x="21" y="28"/>
                  </a:lnTo>
                  <a:lnTo>
                    <a:pt x="23" y="27"/>
                  </a:lnTo>
                  <a:lnTo>
                    <a:pt x="25" y="25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30" y="17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4"/>
                  </a:lnTo>
                  <a:lnTo>
                    <a:pt x="23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4" y="25"/>
                  </a:lnTo>
                  <a:lnTo>
                    <a:pt x="7" y="27"/>
                  </a:lnTo>
                  <a:lnTo>
                    <a:pt x="9" y="28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3">
              <a:extLst>
                <a:ext uri="{FF2B5EF4-FFF2-40B4-BE49-F238E27FC236}">
                  <a16:creationId xmlns:a16="http://schemas.microsoft.com/office/drawing/2014/main" xmlns="" id="{FBE6A4EA-6204-453E-B863-C246D452D1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350" y="1600200"/>
              <a:ext cx="28575" cy="28575"/>
            </a:xfrm>
            <a:custGeom>
              <a:avLst/>
              <a:gdLst>
                <a:gd name="T0" fmla="*/ 43 w 90"/>
                <a:gd name="T1" fmla="*/ 60 h 90"/>
                <a:gd name="T2" fmla="*/ 37 w 90"/>
                <a:gd name="T3" fmla="*/ 58 h 90"/>
                <a:gd name="T4" fmla="*/ 33 w 90"/>
                <a:gd name="T5" fmla="*/ 54 h 90"/>
                <a:gd name="T6" fmla="*/ 31 w 90"/>
                <a:gd name="T7" fmla="*/ 48 h 90"/>
                <a:gd name="T8" fmla="*/ 31 w 90"/>
                <a:gd name="T9" fmla="*/ 42 h 90"/>
                <a:gd name="T10" fmla="*/ 33 w 90"/>
                <a:gd name="T11" fmla="*/ 36 h 90"/>
                <a:gd name="T12" fmla="*/ 37 w 90"/>
                <a:gd name="T13" fmla="*/ 33 h 90"/>
                <a:gd name="T14" fmla="*/ 43 w 90"/>
                <a:gd name="T15" fmla="*/ 30 h 90"/>
                <a:gd name="T16" fmla="*/ 48 w 90"/>
                <a:gd name="T17" fmla="*/ 30 h 90"/>
                <a:gd name="T18" fmla="*/ 53 w 90"/>
                <a:gd name="T19" fmla="*/ 33 h 90"/>
                <a:gd name="T20" fmla="*/ 58 w 90"/>
                <a:gd name="T21" fmla="*/ 36 h 90"/>
                <a:gd name="T22" fmla="*/ 60 w 90"/>
                <a:gd name="T23" fmla="*/ 42 h 90"/>
                <a:gd name="T24" fmla="*/ 60 w 90"/>
                <a:gd name="T25" fmla="*/ 48 h 90"/>
                <a:gd name="T26" fmla="*/ 58 w 90"/>
                <a:gd name="T27" fmla="*/ 54 h 90"/>
                <a:gd name="T28" fmla="*/ 53 w 90"/>
                <a:gd name="T29" fmla="*/ 58 h 90"/>
                <a:gd name="T30" fmla="*/ 48 w 90"/>
                <a:gd name="T31" fmla="*/ 60 h 90"/>
                <a:gd name="T32" fmla="*/ 45 w 90"/>
                <a:gd name="T33" fmla="*/ 60 h 90"/>
                <a:gd name="T34" fmla="*/ 36 w 90"/>
                <a:gd name="T35" fmla="*/ 1 h 90"/>
                <a:gd name="T36" fmla="*/ 20 w 90"/>
                <a:gd name="T37" fmla="*/ 7 h 90"/>
                <a:gd name="T38" fmla="*/ 7 w 90"/>
                <a:gd name="T39" fmla="*/ 20 h 90"/>
                <a:gd name="T40" fmla="*/ 1 w 90"/>
                <a:gd name="T41" fmla="*/ 36 h 90"/>
                <a:gd name="T42" fmla="*/ 1 w 90"/>
                <a:gd name="T43" fmla="*/ 55 h 90"/>
                <a:gd name="T44" fmla="*/ 7 w 90"/>
                <a:gd name="T45" fmla="*/ 71 h 90"/>
                <a:gd name="T46" fmla="*/ 20 w 90"/>
                <a:gd name="T47" fmla="*/ 82 h 90"/>
                <a:gd name="T48" fmla="*/ 36 w 90"/>
                <a:gd name="T49" fmla="*/ 89 h 90"/>
                <a:gd name="T50" fmla="*/ 54 w 90"/>
                <a:gd name="T51" fmla="*/ 89 h 90"/>
                <a:gd name="T52" fmla="*/ 70 w 90"/>
                <a:gd name="T53" fmla="*/ 82 h 90"/>
                <a:gd name="T54" fmla="*/ 82 w 90"/>
                <a:gd name="T55" fmla="*/ 71 h 90"/>
                <a:gd name="T56" fmla="*/ 90 w 90"/>
                <a:gd name="T57" fmla="*/ 55 h 90"/>
                <a:gd name="T58" fmla="*/ 90 w 90"/>
                <a:gd name="T59" fmla="*/ 36 h 90"/>
                <a:gd name="T60" fmla="*/ 82 w 90"/>
                <a:gd name="T61" fmla="*/ 20 h 90"/>
                <a:gd name="T62" fmla="*/ 70 w 90"/>
                <a:gd name="T63" fmla="*/ 7 h 90"/>
                <a:gd name="T64" fmla="*/ 54 w 90"/>
                <a:gd name="T65" fmla="*/ 1 h 90"/>
                <a:gd name="T66" fmla="*/ 45 w 90"/>
                <a:gd name="T6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90">
                  <a:moveTo>
                    <a:pt x="45" y="60"/>
                  </a:moveTo>
                  <a:lnTo>
                    <a:pt x="43" y="60"/>
                  </a:lnTo>
                  <a:lnTo>
                    <a:pt x="39" y="59"/>
                  </a:lnTo>
                  <a:lnTo>
                    <a:pt x="37" y="58"/>
                  </a:lnTo>
                  <a:lnTo>
                    <a:pt x="34" y="56"/>
                  </a:lnTo>
                  <a:lnTo>
                    <a:pt x="33" y="54"/>
                  </a:lnTo>
                  <a:lnTo>
                    <a:pt x="31" y="51"/>
                  </a:lnTo>
                  <a:lnTo>
                    <a:pt x="31" y="48"/>
                  </a:lnTo>
                  <a:lnTo>
                    <a:pt x="30" y="45"/>
                  </a:lnTo>
                  <a:lnTo>
                    <a:pt x="31" y="42"/>
                  </a:lnTo>
                  <a:lnTo>
                    <a:pt x="31" y="40"/>
                  </a:lnTo>
                  <a:lnTo>
                    <a:pt x="33" y="36"/>
                  </a:lnTo>
                  <a:lnTo>
                    <a:pt x="34" y="34"/>
                  </a:lnTo>
                  <a:lnTo>
                    <a:pt x="37" y="33"/>
                  </a:lnTo>
                  <a:lnTo>
                    <a:pt x="39" y="31"/>
                  </a:lnTo>
                  <a:lnTo>
                    <a:pt x="43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1" y="31"/>
                  </a:lnTo>
                  <a:lnTo>
                    <a:pt x="53" y="33"/>
                  </a:lnTo>
                  <a:lnTo>
                    <a:pt x="55" y="34"/>
                  </a:lnTo>
                  <a:lnTo>
                    <a:pt x="58" y="36"/>
                  </a:lnTo>
                  <a:lnTo>
                    <a:pt x="59" y="40"/>
                  </a:lnTo>
                  <a:lnTo>
                    <a:pt x="60" y="42"/>
                  </a:lnTo>
                  <a:lnTo>
                    <a:pt x="60" y="45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4"/>
                  </a:lnTo>
                  <a:lnTo>
                    <a:pt x="55" y="56"/>
                  </a:lnTo>
                  <a:lnTo>
                    <a:pt x="53" y="58"/>
                  </a:lnTo>
                  <a:lnTo>
                    <a:pt x="51" y="59"/>
                  </a:lnTo>
                  <a:lnTo>
                    <a:pt x="48" y="60"/>
                  </a:lnTo>
                  <a:lnTo>
                    <a:pt x="45" y="60"/>
                  </a:lnTo>
                  <a:lnTo>
                    <a:pt x="45" y="60"/>
                  </a:lnTo>
                  <a:close/>
                  <a:moveTo>
                    <a:pt x="45" y="0"/>
                  </a:moveTo>
                  <a:lnTo>
                    <a:pt x="36" y="1"/>
                  </a:lnTo>
                  <a:lnTo>
                    <a:pt x="27" y="3"/>
                  </a:lnTo>
                  <a:lnTo>
                    <a:pt x="20" y="7"/>
                  </a:lnTo>
                  <a:lnTo>
                    <a:pt x="14" y="13"/>
                  </a:lnTo>
                  <a:lnTo>
                    <a:pt x="7" y="20"/>
                  </a:lnTo>
                  <a:lnTo>
                    <a:pt x="4" y="28"/>
                  </a:lnTo>
                  <a:lnTo>
                    <a:pt x="1" y="36"/>
                  </a:lnTo>
                  <a:lnTo>
                    <a:pt x="0" y="45"/>
                  </a:lnTo>
                  <a:lnTo>
                    <a:pt x="1" y="55"/>
                  </a:lnTo>
                  <a:lnTo>
                    <a:pt x="4" y="63"/>
                  </a:lnTo>
                  <a:lnTo>
                    <a:pt x="7" y="71"/>
                  </a:lnTo>
                  <a:lnTo>
                    <a:pt x="14" y="77"/>
                  </a:lnTo>
                  <a:lnTo>
                    <a:pt x="20" y="82"/>
                  </a:lnTo>
                  <a:lnTo>
                    <a:pt x="27" y="87"/>
                  </a:lnTo>
                  <a:lnTo>
                    <a:pt x="36" y="89"/>
                  </a:lnTo>
                  <a:lnTo>
                    <a:pt x="45" y="90"/>
                  </a:lnTo>
                  <a:lnTo>
                    <a:pt x="54" y="89"/>
                  </a:lnTo>
                  <a:lnTo>
                    <a:pt x="63" y="87"/>
                  </a:lnTo>
                  <a:lnTo>
                    <a:pt x="70" y="82"/>
                  </a:lnTo>
                  <a:lnTo>
                    <a:pt x="77" y="77"/>
                  </a:lnTo>
                  <a:lnTo>
                    <a:pt x="82" y="71"/>
                  </a:lnTo>
                  <a:lnTo>
                    <a:pt x="86" y="63"/>
                  </a:lnTo>
                  <a:lnTo>
                    <a:pt x="90" y="55"/>
                  </a:lnTo>
                  <a:lnTo>
                    <a:pt x="90" y="45"/>
                  </a:lnTo>
                  <a:lnTo>
                    <a:pt x="90" y="36"/>
                  </a:lnTo>
                  <a:lnTo>
                    <a:pt x="86" y="28"/>
                  </a:lnTo>
                  <a:lnTo>
                    <a:pt x="82" y="20"/>
                  </a:lnTo>
                  <a:lnTo>
                    <a:pt x="77" y="13"/>
                  </a:lnTo>
                  <a:lnTo>
                    <a:pt x="70" y="7"/>
                  </a:lnTo>
                  <a:lnTo>
                    <a:pt x="63" y="3"/>
                  </a:lnTo>
                  <a:lnTo>
                    <a:pt x="54" y="1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4">
              <a:extLst>
                <a:ext uri="{FF2B5EF4-FFF2-40B4-BE49-F238E27FC236}">
                  <a16:creationId xmlns:a16="http://schemas.microsoft.com/office/drawing/2014/main" xmlns="" id="{9A807A54-8B8E-455D-B4CC-C4F1808671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2663" y="1427163"/>
              <a:ext cx="30163" cy="28575"/>
            </a:xfrm>
            <a:custGeom>
              <a:avLst/>
              <a:gdLst>
                <a:gd name="T0" fmla="*/ 31 w 91"/>
                <a:gd name="T1" fmla="*/ 30 h 90"/>
                <a:gd name="T2" fmla="*/ 61 w 91"/>
                <a:gd name="T3" fmla="*/ 30 h 90"/>
                <a:gd name="T4" fmla="*/ 61 w 91"/>
                <a:gd name="T5" fmla="*/ 60 h 90"/>
                <a:gd name="T6" fmla="*/ 31 w 91"/>
                <a:gd name="T7" fmla="*/ 60 h 90"/>
                <a:gd name="T8" fmla="*/ 31 w 91"/>
                <a:gd name="T9" fmla="*/ 30 h 90"/>
                <a:gd name="T10" fmla="*/ 0 w 91"/>
                <a:gd name="T11" fmla="*/ 90 h 90"/>
                <a:gd name="T12" fmla="*/ 91 w 91"/>
                <a:gd name="T13" fmla="*/ 90 h 90"/>
                <a:gd name="T14" fmla="*/ 91 w 91"/>
                <a:gd name="T15" fmla="*/ 0 h 90"/>
                <a:gd name="T16" fmla="*/ 0 w 91"/>
                <a:gd name="T17" fmla="*/ 0 h 90"/>
                <a:gd name="T18" fmla="*/ 0 w 91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0">
                  <a:moveTo>
                    <a:pt x="31" y="30"/>
                  </a:moveTo>
                  <a:lnTo>
                    <a:pt x="61" y="30"/>
                  </a:lnTo>
                  <a:lnTo>
                    <a:pt x="61" y="60"/>
                  </a:lnTo>
                  <a:lnTo>
                    <a:pt x="31" y="60"/>
                  </a:lnTo>
                  <a:lnTo>
                    <a:pt x="31" y="30"/>
                  </a:lnTo>
                  <a:close/>
                  <a:moveTo>
                    <a:pt x="0" y="90"/>
                  </a:moveTo>
                  <a:lnTo>
                    <a:pt x="91" y="90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5">
              <a:extLst>
                <a:ext uri="{FF2B5EF4-FFF2-40B4-BE49-F238E27FC236}">
                  <a16:creationId xmlns:a16="http://schemas.microsoft.com/office/drawing/2014/main" xmlns="" id="{08FF95A3-929F-47BC-994F-8ACE6929E9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350" y="1427163"/>
              <a:ext cx="28575" cy="28575"/>
            </a:xfrm>
            <a:custGeom>
              <a:avLst/>
              <a:gdLst>
                <a:gd name="T0" fmla="*/ 30 w 90"/>
                <a:gd name="T1" fmla="*/ 30 h 90"/>
                <a:gd name="T2" fmla="*/ 60 w 90"/>
                <a:gd name="T3" fmla="*/ 30 h 90"/>
                <a:gd name="T4" fmla="*/ 60 w 90"/>
                <a:gd name="T5" fmla="*/ 60 h 90"/>
                <a:gd name="T6" fmla="*/ 30 w 90"/>
                <a:gd name="T7" fmla="*/ 60 h 90"/>
                <a:gd name="T8" fmla="*/ 30 w 90"/>
                <a:gd name="T9" fmla="*/ 30 h 90"/>
                <a:gd name="T10" fmla="*/ 0 w 90"/>
                <a:gd name="T11" fmla="*/ 90 h 90"/>
                <a:gd name="T12" fmla="*/ 90 w 90"/>
                <a:gd name="T13" fmla="*/ 90 h 90"/>
                <a:gd name="T14" fmla="*/ 90 w 90"/>
                <a:gd name="T15" fmla="*/ 0 h 90"/>
                <a:gd name="T16" fmla="*/ 0 w 90"/>
                <a:gd name="T17" fmla="*/ 0 h 90"/>
                <a:gd name="T18" fmla="*/ 0 w 90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30" y="30"/>
                  </a:moveTo>
                  <a:lnTo>
                    <a:pt x="60" y="30"/>
                  </a:lnTo>
                  <a:lnTo>
                    <a:pt x="60" y="60"/>
                  </a:lnTo>
                  <a:lnTo>
                    <a:pt x="30" y="60"/>
                  </a:lnTo>
                  <a:lnTo>
                    <a:pt x="30" y="30"/>
                  </a:lnTo>
                  <a:close/>
                  <a:moveTo>
                    <a:pt x="0" y="90"/>
                  </a:moveTo>
                  <a:lnTo>
                    <a:pt x="90" y="90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6">
              <a:extLst>
                <a:ext uri="{FF2B5EF4-FFF2-40B4-BE49-F238E27FC236}">
                  <a16:creationId xmlns:a16="http://schemas.microsoft.com/office/drawing/2014/main" xmlns="" id="{A6F80DB3-A42F-4827-BCF2-1CFBCB5E70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450" y="1427163"/>
              <a:ext cx="28575" cy="28575"/>
            </a:xfrm>
            <a:custGeom>
              <a:avLst/>
              <a:gdLst>
                <a:gd name="T0" fmla="*/ 30 w 90"/>
                <a:gd name="T1" fmla="*/ 30 h 90"/>
                <a:gd name="T2" fmla="*/ 60 w 90"/>
                <a:gd name="T3" fmla="*/ 30 h 90"/>
                <a:gd name="T4" fmla="*/ 60 w 90"/>
                <a:gd name="T5" fmla="*/ 60 h 90"/>
                <a:gd name="T6" fmla="*/ 30 w 90"/>
                <a:gd name="T7" fmla="*/ 60 h 90"/>
                <a:gd name="T8" fmla="*/ 30 w 90"/>
                <a:gd name="T9" fmla="*/ 30 h 90"/>
                <a:gd name="T10" fmla="*/ 0 w 90"/>
                <a:gd name="T11" fmla="*/ 90 h 90"/>
                <a:gd name="T12" fmla="*/ 90 w 90"/>
                <a:gd name="T13" fmla="*/ 90 h 90"/>
                <a:gd name="T14" fmla="*/ 90 w 90"/>
                <a:gd name="T15" fmla="*/ 0 h 90"/>
                <a:gd name="T16" fmla="*/ 0 w 90"/>
                <a:gd name="T17" fmla="*/ 0 h 90"/>
                <a:gd name="T18" fmla="*/ 0 w 90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30" y="30"/>
                  </a:moveTo>
                  <a:lnTo>
                    <a:pt x="60" y="30"/>
                  </a:lnTo>
                  <a:lnTo>
                    <a:pt x="60" y="60"/>
                  </a:lnTo>
                  <a:lnTo>
                    <a:pt x="30" y="60"/>
                  </a:lnTo>
                  <a:lnTo>
                    <a:pt x="30" y="30"/>
                  </a:lnTo>
                  <a:close/>
                  <a:moveTo>
                    <a:pt x="0" y="90"/>
                  </a:moveTo>
                  <a:lnTo>
                    <a:pt x="90" y="90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7">
              <a:extLst>
                <a:ext uri="{FF2B5EF4-FFF2-40B4-BE49-F238E27FC236}">
                  <a16:creationId xmlns:a16="http://schemas.microsoft.com/office/drawing/2014/main" xmlns="" id="{86B6C5A0-0222-4F33-9F35-57B90E051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2663" y="1465263"/>
              <a:ext cx="30163" cy="28575"/>
            </a:xfrm>
            <a:custGeom>
              <a:avLst/>
              <a:gdLst>
                <a:gd name="T0" fmla="*/ 31 w 91"/>
                <a:gd name="T1" fmla="*/ 30 h 90"/>
                <a:gd name="T2" fmla="*/ 61 w 91"/>
                <a:gd name="T3" fmla="*/ 30 h 90"/>
                <a:gd name="T4" fmla="*/ 61 w 91"/>
                <a:gd name="T5" fmla="*/ 60 h 90"/>
                <a:gd name="T6" fmla="*/ 31 w 91"/>
                <a:gd name="T7" fmla="*/ 60 h 90"/>
                <a:gd name="T8" fmla="*/ 31 w 91"/>
                <a:gd name="T9" fmla="*/ 30 h 90"/>
                <a:gd name="T10" fmla="*/ 0 w 91"/>
                <a:gd name="T11" fmla="*/ 90 h 90"/>
                <a:gd name="T12" fmla="*/ 91 w 91"/>
                <a:gd name="T13" fmla="*/ 90 h 90"/>
                <a:gd name="T14" fmla="*/ 91 w 91"/>
                <a:gd name="T15" fmla="*/ 0 h 90"/>
                <a:gd name="T16" fmla="*/ 0 w 91"/>
                <a:gd name="T17" fmla="*/ 0 h 90"/>
                <a:gd name="T18" fmla="*/ 0 w 91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0">
                  <a:moveTo>
                    <a:pt x="31" y="30"/>
                  </a:moveTo>
                  <a:lnTo>
                    <a:pt x="61" y="30"/>
                  </a:lnTo>
                  <a:lnTo>
                    <a:pt x="61" y="60"/>
                  </a:lnTo>
                  <a:lnTo>
                    <a:pt x="31" y="60"/>
                  </a:lnTo>
                  <a:lnTo>
                    <a:pt x="31" y="30"/>
                  </a:lnTo>
                  <a:close/>
                  <a:moveTo>
                    <a:pt x="0" y="90"/>
                  </a:moveTo>
                  <a:lnTo>
                    <a:pt x="91" y="90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8">
              <a:extLst>
                <a:ext uri="{FF2B5EF4-FFF2-40B4-BE49-F238E27FC236}">
                  <a16:creationId xmlns:a16="http://schemas.microsoft.com/office/drawing/2014/main" xmlns="" id="{47F09887-24F8-4688-928F-3C83940113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350" y="1465263"/>
              <a:ext cx="28575" cy="28575"/>
            </a:xfrm>
            <a:custGeom>
              <a:avLst/>
              <a:gdLst>
                <a:gd name="T0" fmla="*/ 30 w 90"/>
                <a:gd name="T1" fmla="*/ 30 h 90"/>
                <a:gd name="T2" fmla="*/ 60 w 90"/>
                <a:gd name="T3" fmla="*/ 30 h 90"/>
                <a:gd name="T4" fmla="*/ 60 w 90"/>
                <a:gd name="T5" fmla="*/ 60 h 90"/>
                <a:gd name="T6" fmla="*/ 30 w 90"/>
                <a:gd name="T7" fmla="*/ 60 h 90"/>
                <a:gd name="T8" fmla="*/ 30 w 90"/>
                <a:gd name="T9" fmla="*/ 30 h 90"/>
                <a:gd name="T10" fmla="*/ 0 w 90"/>
                <a:gd name="T11" fmla="*/ 90 h 90"/>
                <a:gd name="T12" fmla="*/ 90 w 90"/>
                <a:gd name="T13" fmla="*/ 90 h 90"/>
                <a:gd name="T14" fmla="*/ 90 w 90"/>
                <a:gd name="T15" fmla="*/ 0 h 90"/>
                <a:gd name="T16" fmla="*/ 0 w 90"/>
                <a:gd name="T17" fmla="*/ 0 h 90"/>
                <a:gd name="T18" fmla="*/ 0 w 90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30" y="30"/>
                  </a:moveTo>
                  <a:lnTo>
                    <a:pt x="60" y="30"/>
                  </a:lnTo>
                  <a:lnTo>
                    <a:pt x="60" y="60"/>
                  </a:lnTo>
                  <a:lnTo>
                    <a:pt x="30" y="60"/>
                  </a:lnTo>
                  <a:lnTo>
                    <a:pt x="30" y="30"/>
                  </a:lnTo>
                  <a:close/>
                  <a:moveTo>
                    <a:pt x="0" y="90"/>
                  </a:moveTo>
                  <a:lnTo>
                    <a:pt x="90" y="90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9">
              <a:extLst>
                <a:ext uri="{FF2B5EF4-FFF2-40B4-BE49-F238E27FC236}">
                  <a16:creationId xmlns:a16="http://schemas.microsoft.com/office/drawing/2014/main" xmlns="" id="{C144245F-403A-4F86-BDF2-0F00A52913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450" y="1465263"/>
              <a:ext cx="28575" cy="28575"/>
            </a:xfrm>
            <a:custGeom>
              <a:avLst/>
              <a:gdLst>
                <a:gd name="T0" fmla="*/ 30 w 90"/>
                <a:gd name="T1" fmla="*/ 30 h 90"/>
                <a:gd name="T2" fmla="*/ 60 w 90"/>
                <a:gd name="T3" fmla="*/ 30 h 90"/>
                <a:gd name="T4" fmla="*/ 60 w 90"/>
                <a:gd name="T5" fmla="*/ 60 h 90"/>
                <a:gd name="T6" fmla="*/ 30 w 90"/>
                <a:gd name="T7" fmla="*/ 60 h 90"/>
                <a:gd name="T8" fmla="*/ 30 w 90"/>
                <a:gd name="T9" fmla="*/ 30 h 90"/>
                <a:gd name="T10" fmla="*/ 0 w 90"/>
                <a:gd name="T11" fmla="*/ 90 h 90"/>
                <a:gd name="T12" fmla="*/ 90 w 90"/>
                <a:gd name="T13" fmla="*/ 90 h 90"/>
                <a:gd name="T14" fmla="*/ 90 w 90"/>
                <a:gd name="T15" fmla="*/ 0 h 90"/>
                <a:gd name="T16" fmla="*/ 0 w 90"/>
                <a:gd name="T17" fmla="*/ 0 h 90"/>
                <a:gd name="T18" fmla="*/ 0 w 90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30" y="30"/>
                  </a:moveTo>
                  <a:lnTo>
                    <a:pt x="60" y="30"/>
                  </a:lnTo>
                  <a:lnTo>
                    <a:pt x="60" y="60"/>
                  </a:lnTo>
                  <a:lnTo>
                    <a:pt x="30" y="60"/>
                  </a:lnTo>
                  <a:lnTo>
                    <a:pt x="30" y="30"/>
                  </a:lnTo>
                  <a:close/>
                  <a:moveTo>
                    <a:pt x="0" y="90"/>
                  </a:moveTo>
                  <a:lnTo>
                    <a:pt x="90" y="90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70">
              <a:extLst>
                <a:ext uri="{FF2B5EF4-FFF2-40B4-BE49-F238E27FC236}">
                  <a16:creationId xmlns:a16="http://schemas.microsoft.com/office/drawing/2014/main" xmlns="" id="{F4D7D52C-9CAC-4ADA-A8C2-BF641FAFAE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2663" y="1503363"/>
              <a:ext cx="30163" cy="30163"/>
            </a:xfrm>
            <a:custGeom>
              <a:avLst/>
              <a:gdLst>
                <a:gd name="T0" fmla="*/ 31 w 91"/>
                <a:gd name="T1" fmla="*/ 31 h 92"/>
                <a:gd name="T2" fmla="*/ 61 w 91"/>
                <a:gd name="T3" fmla="*/ 31 h 92"/>
                <a:gd name="T4" fmla="*/ 61 w 91"/>
                <a:gd name="T5" fmla="*/ 61 h 92"/>
                <a:gd name="T6" fmla="*/ 31 w 91"/>
                <a:gd name="T7" fmla="*/ 61 h 92"/>
                <a:gd name="T8" fmla="*/ 31 w 91"/>
                <a:gd name="T9" fmla="*/ 31 h 92"/>
                <a:gd name="T10" fmla="*/ 0 w 91"/>
                <a:gd name="T11" fmla="*/ 92 h 92"/>
                <a:gd name="T12" fmla="*/ 91 w 91"/>
                <a:gd name="T13" fmla="*/ 92 h 92"/>
                <a:gd name="T14" fmla="*/ 91 w 91"/>
                <a:gd name="T15" fmla="*/ 0 h 92"/>
                <a:gd name="T16" fmla="*/ 0 w 91"/>
                <a:gd name="T17" fmla="*/ 0 h 92"/>
                <a:gd name="T18" fmla="*/ 0 w 91"/>
                <a:gd name="T1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31" y="31"/>
                  </a:moveTo>
                  <a:lnTo>
                    <a:pt x="61" y="31"/>
                  </a:lnTo>
                  <a:lnTo>
                    <a:pt x="61" y="61"/>
                  </a:lnTo>
                  <a:lnTo>
                    <a:pt x="31" y="61"/>
                  </a:lnTo>
                  <a:lnTo>
                    <a:pt x="31" y="31"/>
                  </a:lnTo>
                  <a:close/>
                  <a:moveTo>
                    <a:pt x="0" y="92"/>
                  </a:moveTo>
                  <a:lnTo>
                    <a:pt x="91" y="92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1">
              <a:extLst>
                <a:ext uri="{FF2B5EF4-FFF2-40B4-BE49-F238E27FC236}">
                  <a16:creationId xmlns:a16="http://schemas.microsoft.com/office/drawing/2014/main" xmlns="" id="{4BAC4EF2-9432-4AAE-8B37-0B8DB3923B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350" y="1503363"/>
              <a:ext cx="28575" cy="30163"/>
            </a:xfrm>
            <a:custGeom>
              <a:avLst/>
              <a:gdLst>
                <a:gd name="T0" fmla="*/ 30 w 90"/>
                <a:gd name="T1" fmla="*/ 31 h 92"/>
                <a:gd name="T2" fmla="*/ 60 w 90"/>
                <a:gd name="T3" fmla="*/ 31 h 92"/>
                <a:gd name="T4" fmla="*/ 60 w 90"/>
                <a:gd name="T5" fmla="*/ 61 h 92"/>
                <a:gd name="T6" fmla="*/ 30 w 90"/>
                <a:gd name="T7" fmla="*/ 61 h 92"/>
                <a:gd name="T8" fmla="*/ 30 w 90"/>
                <a:gd name="T9" fmla="*/ 31 h 92"/>
                <a:gd name="T10" fmla="*/ 0 w 90"/>
                <a:gd name="T11" fmla="*/ 92 h 92"/>
                <a:gd name="T12" fmla="*/ 90 w 90"/>
                <a:gd name="T13" fmla="*/ 92 h 92"/>
                <a:gd name="T14" fmla="*/ 90 w 90"/>
                <a:gd name="T15" fmla="*/ 0 h 92"/>
                <a:gd name="T16" fmla="*/ 0 w 90"/>
                <a:gd name="T17" fmla="*/ 0 h 92"/>
                <a:gd name="T18" fmla="*/ 0 w 90"/>
                <a:gd name="T1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2">
                  <a:moveTo>
                    <a:pt x="30" y="31"/>
                  </a:moveTo>
                  <a:lnTo>
                    <a:pt x="60" y="31"/>
                  </a:lnTo>
                  <a:lnTo>
                    <a:pt x="60" y="61"/>
                  </a:lnTo>
                  <a:lnTo>
                    <a:pt x="30" y="61"/>
                  </a:lnTo>
                  <a:lnTo>
                    <a:pt x="30" y="31"/>
                  </a:lnTo>
                  <a:close/>
                  <a:moveTo>
                    <a:pt x="0" y="92"/>
                  </a:moveTo>
                  <a:lnTo>
                    <a:pt x="90" y="9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E714CB00-9EB4-49A7-97DA-6C213222C050}"/>
              </a:ext>
            </a:extLst>
          </p:cNvPr>
          <p:cNvGrpSpPr/>
          <p:nvPr/>
        </p:nvGrpSpPr>
        <p:grpSpPr>
          <a:xfrm>
            <a:off x="3564341" y="3814339"/>
            <a:ext cx="476584" cy="476584"/>
            <a:chOff x="8162925" y="4216083"/>
            <a:chExt cx="276225" cy="276225"/>
          </a:xfrm>
          <a:solidFill>
            <a:schemeClr val="bg1"/>
          </a:solidFill>
        </p:grpSpPr>
        <p:sp>
          <p:nvSpPr>
            <p:cNvPr id="75" name="Freeform 394">
              <a:extLst>
                <a:ext uri="{FF2B5EF4-FFF2-40B4-BE49-F238E27FC236}">
                  <a16:creationId xmlns:a16="http://schemas.microsoft.com/office/drawing/2014/main" xmlns="" id="{2EFB38B8-FCB6-4D69-92E4-206EFE7D6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075" y="4273233"/>
              <a:ext cx="219075" cy="219075"/>
            </a:xfrm>
            <a:custGeom>
              <a:avLst/>
              <a:gdLst>
                <a:gd name="T0" fmla="*/ 661 w 691"/>
                <a:gd name="T1" fmla="*/ 0 h 691"/>
                <a:gd name="T2" fmla="*/ 661 w 691"/>
                <a:gd name="T3" fmla="*/ 661 h 691"/>
                <a:gd name="T4" fmla="*/ 0 w 691"/>
                <a:gd name="T5" fmla="*/ 661 h 691"/>
                <a:gd name="T6" fmla="*/ 0 w 691"/>
                <a:gd name="T7" fmla="*/ 691 h 691"/>
                <a:gd name="T8" fmla="*/ 691 w 691"/>
                <a:gd name="T9" fmla="*/ 691 h 691"/>
                <a:gd name="T10" fmla="*/ 691 w 691"/>
                <a:gd name="T11" fmla="*/ 0 h 691"/>
                <a:gd name="T12" fmla="*/ 661 w 691"/>
                <a:gd name="T1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1" h="691">
                  <a:moveTo>
                    <a:pt x="661" y="0"/>
                  </a:moveTo>
                  <a:lnTo>
                    <a:pt x="661" y="661"/>
                  </a:lnTo>
                  <a:lnTo>
                    <a:pt x="0" y="661"/>
                  </a:lnTo>
                  <a:lnTo>
                    <a:pt x="0" y="691"/>
                  </a:lnTo>
                  <a:lnTo>
                    <a:pt x="691" y="691"/>
                  </a:lnTo>
                  <a:lnTo>
                    <a:pt x="691" y="0"/>
                  </a:lnTo>
                  <a:lnTo>
                    <a:pt x="6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95">
              <a:extLst>
                <a:ext uri="{FF2B5EF4-FFF2-40B4-BE49-F238E27FC236}">
                  <a16:creationId xmlns:a16="http://schemas.microsoft.com/office/drawing/2014/main" xmlns="" id="{01651EC2-CD7A-4B01-B58D-79D10068C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0" y="4244658"/>
              <a:ext cx="228600" cy="228600"/>
            </a:xfrm>
            <a:custGeom>
              <a:avLst/>
              <a:gdLst>
                <a:gd name="T0" fmla="*/ 720 w 720"/>
                <a:gd name="T1" fmla="*/ 0 h 721"/>
                <a:gd name="T2" fmla="*/ 690 w 720"/>
                <a:gd name="T3" fmla="*/ 0 h 721"/>
                <a:gd name="T4" fmla="*/ 690 w 720"/>
                <a:gd name="T5" fmla="*/ 691 h 721"/>
                <a:gd name="T6" fmla="*/ 0 w 720"/>
                <a:gd name="T7" fmla="*/ 691 h 721"/>
                <a:gd name="T8" fmla="*/ 0 w 720"/>
                <a:gd name="T9" fmla="*/ 721 h 721"/>
                <a:gd name="T10" fmla="*/ 720 w 720"/>
                <a:gd name="T11" fmla="*/ 721 h 721"/>
                <a:gd name="T12" fmla="*/ 720 w 720"/>
                <a:gd name="T13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0" h="721">
                  <a:moveTo>
                    <a:pt x="720" y="0"/>
                  </a:moveTo>
                  <a:lnTo>
                    <a:pt x="690" y="0"/>
                  </a:lnTo>
                  <a:lnTo>
                    <a:pt x="690" y="691"/>
                  </a:lnTo>
                  <a:lnTo>
                    <a:pt x="0" y="691"/>
                  </a:lnTo>
                  <a:lnTo>
                    <a:pt x="0" y="721"/>
                  </a:lnTo>
                  <a:lnTo>
                    <a:pt x="720" y="721"/>
                  </a:lnTo>
                  <a:lnTo>
                    <a:pt x="7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96">
              <a:extLst>
                <a:ext uri="{FF2B5EF4-FFF2-40B4-BE49-F238E27FC236}">
                  <a16:creationId xmlns:a16="http://schemas.microsoft.com/office/drawing/2014/main" xmlns="" id="{1706A624-60C8-4A81-8E67-32322D3AB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2925" y="4216083"/>
              <a:ext cx="238125" cy="238125"/>
            </a:xfrm>
            <a:custGeom>
              <a:avLst/>
              <a:gdLst>
                <a:gd name="T0" fmla="*/ 30 w 751"/>
                <a:gd name="T1" fmla="*/ 721 h 751"/>
                <a:gd name="T2" fmla="*/ 30 w 751"/>
                <a:gd name="T3" fmla="*/ 601 h 751"/>
                <a:gd name="T4" fmla="*/ 721 w 751"/>
                <a:gd name="T5" fmla="*/ 601 h 751"/>
                <a:gd name="T6" fmla="*/ 721 w 751"/>
                <a:gd name="T7" fmla="*/ 721 h 751"/>
                <a:gd name="T8" fmla="*/ 30 w 751"/>
                <a:gd name="T9" fmla="*/ 721 h 751"/>
                <a:gd name="T10" fmla="*/ 619 w 751"/>
                <a:gd name="T11" fmla="*/ 571 h 751"/>
                <a:gd name="T12" fmla="*/ 192 w 751"/>
                <a:gd name="T13" fmla="*/ 571 h 751"/>
                <a:gd name="T14" fmla="*/ 282 w 751"/>
                <a:gd name="T15" fmla="*/ 420 h 751"/>
                <a:gd name="T16" fmla="*/ 363 w 751"/>
                <a:gd name="T17" fmla="*/ 517 h 751"/>
                <a:gd name="T18" fmla="*/ 365 w 751"/>
                <a:gd name="T19" fmla="*/ 519 h 751"/>
                <a:gd name="T20" fmla="*/ 368 w 751"/>
                <a:gd name="T21" fmla="*/ 522 h 751"/>
                <a:gd name="T22" fmla="*/ 372 w 751"/>
                <a:gd name="T23" fmla="*/ 523 h 751"/>
                <a:gd name="T24" fmla="*/ 375 w 751"/>
                <a:gd name="T25" fmla="*/ 523 h 751"/>
                <a:gd name="T26" fmla="*/ 379 w 751"/>
                <a:gd name="T27" fmla="*/ 523 h 751"/>
                <a:gd name="T28" fmla="*/ 382 w 751"/>
                <a:gd name="T29" fmla="*/ 521 h 751"/>
                <a:gd name="T30" fmla="*/ 385 w 751"/>
                <a:gd name="T31" fmla="*/ 518 h 751"/>
                <a:gd name="T32" fmla="*/ 387 w 751"/>
                <a:gd name="T33" fmla="*/ 516 h 751"/>
                <a:gd name="T34" fmla="*/ 523 w 751"/>
                <a:gd name="T35" fmla="*/ 314 h 751"/>
                <a:gd name="T36" fmla="*/ 619 w 751"/>
                <a:gd name="T37" fmla="*/ 571 h 751"/>
                <a:gd name="T38" fmla="*/ 721 w 751"/>
                <a:gd name="T39" fmla="*/ 30 h 751"/>
                <a:gd name="T40" fmla="*/ 721 w 751"/>
                <a:gd name="T41" fmla="*/ 571 h 751"/>
                <a:gd name="T42" fmla="*/ 652 w 751"/>
                <a:gd name="T43" fmla="*/ 571 h 751"/>
                <a:gd name="T44" fmla="*/ 540 w 751"/>
                <a:gd name="T45" fmla="*/ 275 h 751"/>
                <a:gd name="T46" fmla="*/ 538 w 751"/>
                <a:gd name="T47" fmla="*/ 272 h 751"/>
                <a:gd name="T48" fmla="*/ 536 w 751"/>
                <a:gd name="T49" fmla="*/ 269 h 751"/>
                <a:gd name="T50" fmla="*/ 533 w 751"/>
                <a:gd name="T51" fmla="*/ 266 h 751"/>
                <a:gd name="T52" fmla="*/ 528 w 751"/>
                <a:gd name="T53" fmla="*/ 265 h 751"/>
                <a:gd name="T54" fmla="*/ 524 w 751"/>
                <a:gd name="T55" fmla="*/ 265 h 751"/>
                <a:gd name="T56" fmla="*/ 520 w 751"/>
                <a:gd name="T57" fmla="*/ 266 h 751"/>
                <a:gd name="T58" fmla="*/ 516 w 751"/>
                <a:gd name="T59" fmla="*/ 269 h 751"/>
                <a:gd name="T60" fmla="*/ 513 w 751"/>
                <a:gd name="T61" fmla="*/ 272 h 751"/>
                <a:gd name="T62" fmla="*/ 373 w 751"/>
                <a:gd name="T63" fmla="*/ 483 h 751"/>
                <a:gd name="T64" fmla="*/ 291 w 751"/>
                <a:gd name="T65" fmla="*/ 384 h 751"/>
                <a:gd name="T66" fmla="*/ 289 w 751"/>
                <a:gd name="T67" fmla="*/ 382 h 751"/>
                <a:gd name="T68" fmla="*/ 286 w 751"/>
                <a:gd name="T69" fmla="*/ 380 h 751"/>
                <a:gd name="T70" fmla="*/ 283 w 751"/>
                <a:gd name="T71" fmla="*/ 379 h 751"/>
                <a:gd name="T72" fmla="*/ 278 w 751"/>
                <a:gd name="T73" fmla="*/ 379 h 751"/>
                <a:gd name="T74" fmla="*/ 275 w 751"/>
                <a:gd name="T75" fmla="*/ 380 h 751"/>
                <a:gd name="T76" fmla="*/ 272 w 751"/>
                <a:gd name="T77" fmla="*/ 381 h 751"/>
                <a:gd name="T78" fmla="*/ 269 w 751"/>
                <a:gd name="T79" fmla="*/ 383 h 751"/>
                <a:gd name="T80" fmla="*/ 267 w 751"/>
                <a:gd name="T81" fmla="*/ 387 h 751"/>
                <a:gd name="T82" fmla="*/ 156 w 751"/>
                <a:gd name="T83" fmla="*/ 571 h 751"/>
                <a:gd name="T84" fmla="*/ 30 w 751"/>
                <a:gd name="T85" fmla="*/ 571 h 751"/>
                <a:gd name="T86" fmla="*/ 30 w 751"/>
                <a:gd name="T87" fmla="*/ 30 h 751"/>
                <a:gd name="T88" fmla="*/ 721 w 751"/>
                <a:gd name="T89" fmla="*/ 30 h 751"/>
                <a:gd name="T90" fmla="*/ 751 w 751"/>
                <a:gd name="T91" fmla="*/ 0 h 751"/>
                <a:gd name="T92" fmla="*/ 0 w 751"/>
                <a:gd name="T93" fmla="*/ 0 h 751"/>
                <a:gd name="T94" fmla="*/ 0 w 751"/>
                <a:gd name="T95" fmla="*/ 751 h 751"/>
                <a:gd name="T96" fmla="*/ 751 w 751"/>
                <a:gd name="T97" fmla="*/ 751 h 751"/>
                <a:gd name="T98" fmla="*/ 751 w 751"/>
                <a:gd name="T99" fmla="*/ 0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51" h="751">
                  <a:moveTo>
                    <a:pt x="30" y="721"/>
                  </a:moveTo>
                  <a:lnTo>
                    <a:pt x="30" y="601"/>
                  </a:lnTo>
                  <a:lnTo>
                    <a:pt x="721" y="601"/>
                  </a:lnTo>
                  <a:lnTo>
                    <a:pt x="721" y="721"/>
                  </a:lnTo>
                  <a:lnTo>
                    <a:pt x="30" y="721"/>
                  </a:lnTo>
                  <a:close/>
                  <a:moveTo>
                    <a:pt x="619" y="571"/>
                  </a:moveTo>
                  <a:lnTo>
                    <a:pt x="192" y="571"/>
                  </a:lnTo>
                  <a:lnTo>
                    <a:pt x="282" y="420"/>
                  </a:lnTo>
                  <a:lnTo>
                    <a:pt x="363" y="517"/>
                  </a:lnTo>
                  <a:lnTo>
                    <a:pt x="365" y="519"/>
                  </a:lnTo>
                  <a:lnTo>
                    <a:pt x="368" y="522"/>
                  </a:lnTo>
                  <a:lnTo>
                    <a:pt x="372" y="523"/>
                  </a:lnTo>
                  <a:lnTo>
                    <a:pt x="375" y="523"/>
                  </a:lnTo>
                  <a:lnTo>
                    <a:pt x="379" y="523"/>
                  </a:lnTo>
                  <a:lnTo>
                    <a:pt x="382" y="521"/>
                  </a:lnTo>
                  <a:lnTo>
                    <a:pt x="385" y="518"/>
                  </a:lnTo>
                  <a:lnTo>
                    <a:pt x="387" y="516"/>
                  </a:lnTo>
                  <a:lnTo>
                    <a:pt x="523" y="314"/>
                  </a:lnTo>
                  <a:lnTo>
                    <a:pt x="619" y="571"/>
                  </a:lnTo>
                  <a:close/>
                  <a:moveTo>
                    <a:pt x="721" y="30"/>
                  </a:moveTo>
                  <a:lnTo>
                    <a:pt x="721" y="571"/>
                  </a:lnTo>
                  <a:lnTo>
                    <a:pt x="652" y="571"/>
                  </a:lnTo>
                  <a:lnTo>
                    <a:pt x="540" y="275"/>
                  </a:lnTo>
                  <a:lnTo>
                    <a:pt x="538" y="272"/>
                  </a:lnTo>
                  <a:lnTo>
                    <a:pt x="536" y="269"/>
                  </a:lnTo>
                  <a:lnTo>
                    <a:pt x="533" y="266"/>
                  </a:lnTo>
                  <a:lnTo>
                    <a:pt x="528" y="265"/>
                  </a:lnTo>
                  <a:lnTo>
                    <a:pt x="524" y="265"/>
                  </a:lnTo>
                  <a:lnTo>
                    <a:pt x="520" y="266"/>
                  </a:lnTo>
                  <a:lnTo>
                    <a:pt x="516" y="269"/>
                  </a:lnTo>
                  <a:lnTo>
                    <a:pt x="513" y="272"/>
                  </a:lnTo>
                  <a:lnTo>
                    <a:pt x="373" y="483"/>
                  </a:lnTo>
                  <a:lnTo>
                    <a:pt x="291" y="384"/>
                  </a:lnTo>
                  <a:lnTo>
                    <a:pt x="289" y="382"/>
                  </a:lnTo>
                  <a:lnTo>
                    <a:pt x="286" y="380"/>
                  </a:lnTo>
                  <a:lnTo>
                    <a:pt x="283" y="379"/>
                  </a:lnTo>
                  <a:lnTo>
                    <a:pt x="278" y="379"/>
                  </a:lnTo>
                  <a:lnTo>
                    <a:pt x="275" y="380"/>
                  </a:lnTo>
                  <a:lnTo>
                    <a:pt x="272" y="381"/>
                  </a:lnTo>
                  <a:lnTo>
                    <a:pt x="269" y="383"/>
                  </a:lnTo>
                  <a:lnTo>
                    <a:pt x="267" y="387"/>
                  </a:lnTo>
                  <a:lnTo>
                    <a:pt x="156" y="571"/>
                  </a:lnTo>
                  <a:lnTo>
                    <a:pt x="30" y="571"/>
                  </a:lnTo>
                  <a:lnTo>
                    <a:pt x="30" y="30"/>
                  </a:lnTo>
                  <a:lnTo>
                    <a:pt x="721" y="30"/>
                  </a:lnTo>
                  <a:close/>
                  <a:moveTo>
                    <a:pt x="751" y="0"/>
                  </a:moveTo>
                  <a:lnTo>
                    <a:pt x="0" y="0"/>
                  </a:lnTo>
                  <a:lnTo>
                    <a:pt x="0" y="751"/>
                  </a:lnTo>
                  <a:lnTo>
                    <a:pt x="751" y="751"/>
                  </a:lnTo>
                  <a:lnTo>
                    <a:pt x="7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97">
              <a:extLst>
                <a:ext uri="{FF2B5EF4-FFF2-40B4-BE49-F238E27FC236}">
                  <a16:creationId xmlns:a16="http://schemas.microsoft.com/office/drawing/2014/main" xmlns="" id="{548681DC-5AD4-45E4-8411-29DFC8CF67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0550" y="4252595"/>
              <a:ext cx="46038" cy="44450"/>
            </a:xfrm>
            <a:custGeom>
              <a:avLst/>
              <a:gdLst>
                <a:gd name="T0" fmla="*/ 80 w 143"/>
                <a:gd name="T1" fmla="*/ 30 h 144"/>
                <a:gd name="T2" fmla="*/ 95 w 143"/>
                <a:gd name="T3" fmla="*/ 37 h 144"/>
                <a:gd name="T4" fmla="*/ 107 w 143"/>
                <a:gd name="T5" fmla="*/ 48 h 144"/>
                <a:gd name="T6" fmla="*/ 113 w 143"/>
                <a:gd name="T7" fmla="*/ 63 h 144"/>
                <a:gd name="T8" fmla="*/ 113 w 143"/>
                <a:gd name="T9" fmla="*/ 81 h 144"/>
                <a:gd name="T10" fmla="*/ 107 w 143"/>
                <a:gd name="T11" fmla="*/ 95 h 144"/>
                <a:gd name="T12" fmla="*/ 95 w 143"/>
                <a:gd name="T13" fmla="*/ 106 h 144"/>
                <a:gd name="T14" fmla="*/ 80 w 143"/>
                <a:gd name="T15" fmla="*/ 113 h 144"/>
                <a:gd name="T16" fmla="*/ 63 w 143"/>
                <a:gd name="T17" fmla="*/ 113 h 144"/>
                <a:gd name="T18" fmla="*/ 49 w 143"/>
                <a:gd name="T19" fmla="*/ 106 h 144"/>
                <a:gd name="T20" fmla="*/ 37 w 143"/>
                <a:gd name="T21" fmla="*/ 95 h 144"/>
                <a:gd name="T22" fmla="*/ 31 w 143"/>
                <a:gd name="T23" fmla="*/ 81 h 144"/>
                <a:gd name="T24" fmla="*/ 31 w 143"/>
                <a:gd name="T25" fmla="*/ 63 h 144"/>
                <a:gd name="T26" fmla="*/ 37 w 143"/>
                <a:gd name="T27" fmla="*/ 48 h 144"/>
                <a:gd name="T28" fmla="*/ 49 w 143"/>
                <a:gd name="T29" fmla="*/ 37 h 144"/>
                <a:gd name="T30" fmla="*/ 63 w 143"/>
                <a:gd name="T31" fmla="*/ 30 h 144"/>
                <a:gd name="T32" fmla="*/ 72 w 143"/>
                <a:gd name="T33" fmla="*/ 144 h 144"/>
                <a:gd name="T34" fmla="*/ 87 w 143"/>
                <a:gd name="T35" fmla="*/ 142 h 144"/>
                <a:gd name="T36" fmla="*/ 100 w 143"/>
                <a:gd name="T37" fmla="*/ 137 h 144"/>
                <a:gd name="T38" fmla="*/ 112 w 143"/>
                <a:gd name="T39" fmla="*/ 131 h 144"/>
                <a:gd name="T40" fmla="*/ 123 w 143"/>
                <a:gd name="T41" fmla="*/ 122 h 144"/>
                <a:gd name="T42" fmla="*/ 132 w 143"/>
                <a:gd name="T43" fmla="*/ 112 h 144"/>
                <a:gd name="T44" fmla="*/ 138 w 143"/>
                <a:gd name="T45" fmla="*/ 100 h 144"/>
                <a:gd name="T46" fmla="*/ 142 w 143"/>
                <a:gd name="T47" fmla="*/ 86 h 144"/>
                <a:gd name="T48" fmla="*/ 143 w 143"/>
                <a:gd name="T49" fmla="*/ 72 h 144"/>
                <a:gd name="T50" fmla="*/ 142 w 143"/>
                <a:gd name="T51" fmla="*/ 57 h 144"/>
                <a:gd name="T52" fmla="*/ 138 w 143"/>
                <a:gd name="T53" fmla="*/ 44 h 144"/>
                <a:gd name="T54" fmla="*/ 132 w 143"/>
                <a:gd name="T55" fmla="*/ 31 h 144"/>
                <a:gd name="T56" fmla="*/ 123 w 143"/>
                <a:gd name="T57" fmla="*/ 21 h 144"/>
                <a:gd name="T58" fmla="*/ 112 w 143"/>
                <a:gd name="T59" fmla="*/ 12 h 144"/>
                <a:gd name="T60" fmla="*/ 100 w 143"/>
                <a:gd name="T61" fmla="*/ 5 h 144"/>
                <a:gd name="T62" fmla="*/ 87 w 143"/>
                <a:gd name="T63" fmla="*/ 1 h 144"/>
                <a:gd name="T64" fmla="*/ 72 w 143"/>
                <a:gd name="T65" fmla="*/ 0 h 144"/>
                <a:gd name="T66" fmla="*/ 58 w 143"/>
                <a:gd name="T67" fmla="*/ 1 h 144"/>
                <a:gd name="T68" fmla="*/ 44 w 143"/>
                <a:gd name="T69" fmla="*/ 5 h 144"/>
                <a:gd name="T70" fmla="*/ 32 w 143"/>
                <a:gd name="T71" fmla="*/ 12 h 144"/>
                <a:gd name="T72" fmla="*/ 21 w 143"/>
                <a:gd name="T73" fmla="*/ 21 h 144"/>
                <a:gd name="T74" fmla="*/ 13 w 143"/>
                <a:gd name="T75" fmla="*/ 31 h 144"/>
                <a:gd name="T76" fmla="*/ 6 w 143"/>
                <a:gd name="T77" fmla="*/ 44 h 144"/>
                <a:gd name="T78" fmla="*/ 2 w 143"/>
                <a:gd name="T79" fmla="*/ 57 h 144"/>
                <a:gd name="T80" fmla="*/ 0 w 143"/>
                <a:gd name="T81" fmla="*/ 72 h 144"/>
                <a:gd name="T82" fmla="*/ 2 w 143"/>
                <a:gd name="T83" fmla="*/ 86 h 144"/>
                <a:gd name="T84" fmla="*/ 6 w 143"/>
                <a:gd name="T85" fmla="*/ 100 h 144"/>
                <a:gd name="T86" fmla="*/ 13 w 143"/>
                <a:gd name="T87" fmla="*/ 112 h 144"/>
                <a:gd name="T88" fmla="*/ 21 w 143"/>
                <a:gd name="T89" fmla="*/ 122 h 144"/>
                <a:gd name="T90" fmla="*/ 32 w 143"/>
                <a:gd name="T91" fmla="*/ 131 h 144"/>
                <a:gd name="T92" fmla="*/ 44 w 143"/>
                <a:gd name="T93" fmla="*/ 137 h 144"/>
                <a:gd name="T94" fmla="*/ 58 w 143"/>
                <a:gd name="T95" fmla="*/ 142 h 144"/>
                <a:gd name="T96" fmla="*/ 72 w 143"/>
                <a:gd name="T9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3" h="144">
                  <a:moveTo>
                    <a:pt x="72" y="30"/>
                  </a:moveTo>
                  <a:lnTo>
                    <a:pt x="80" y="30"/>
                  </a:lnTo>
                  <a:lnTo>
                    <a:pt x="89" y="33"/>
                  </a:lnTo>
                  <a:lnTo>
                    <a:pt x="95" y="37"/>
                  </a:lnTo>
                  <a:lnTo>
                    <a:pt x="102" y="42"/>
                  </a:lnTo>
                  <a:lnTo>
                    <a:pt x="107" y="48"/>
                  </a:lnTo>
                  <a:lnTo>
                    <a:pt x="110" y="55"/>
                  </a:lnTo>
                  <a:lnTo>
                    <a:pt x="113" y="63"/>
                  </a:lnTo>
                  <a:lnTo>
                    <a:pt x="113" y="72"/>
                  </a:lnTo>
                  <a:lnTo>
                    <a:pt x="113" y="81"/>
                  </a:lnTo>
                  <a:lnTo>
                    <a:pt x="110" y="88"/>
                  </a:lnTo>
                  <a:lnTo>
                    <a:pt x="107" y="95"/>
                  </a:lnTo>
                  <a:lnTo>
                    <a:pt x="102" y="101"/>
                  </a:lnTo>
                  <a:lnTo>
                    <a:pt x="95" y="106"/>
                  </a:lnTo>
                  <a:lnTo>
                    <a:pt x="89" y="111"/>
                  </a:lnTo>
                  <a:lnTo>
                    <a:pt x="80" y="113"/>
                  </a:lnTo>
                  <a:lnTo>
                    <a:pt x="72" y="114"/>
                  </a:lnTo>
                  <a:lnTo>
                    <a:pt x="63" y="113"/>
                  </a:lnTo>
                  <a:lnTo>
                    <a:pt x="56" y="111"/>
                  </a:lnTo>
                  <a:lnTo>
                    <a:pt x="49" y="106"/>
                  </a:lnTo>
                  <a:lnTo>
                    <a:pt x="43" y="101"/>
                  </a:lnTo>
                  <a:lnTo>
                    <a:pt x="37" y="95"/>
                  </a:lnTo>
                  <a:lnTo>
                    <a:pt x="33" y="88"/>
                  </a:lnTo>
                  <a:lnTo>
                    <a:pt x="31" y="81"/>
                  </a:lnTo>
                  <a:lnTo>
                    <a:pt x="30" y="72"/>
                  </a:lnTo>
                  <a:lnTo>
                    <a:pt x="31" y="63"/>
                  </a:lnTo>
                  <a:lnTo>
                    <a:pt x="33" y="55"/>
                  </a:lnTo>
                  <a:lnTo>
                    <a:pt x="37" y="48"/>
                  </a:lnTo>
                  <a:lnTo>
                    <a:pt x="43" y="42"/>
                  </a:lnTo>
                  <a:lnTo>
                    <a:pt x="49" y="37"/>
                  </a:lnTo>
                  <a:lnTo>
                    <a:pt x="56" y="33"/>
                  </a:lnTo>
                  <a:lnTo>
                    <a:pt x="63" y="30"/>
                  </a:lnTo>
                  <a:lnTo>
                    <a:pt x="72" y="30"/>
                  </a:lnTo>
                  <a:close/>
                  <a:moveTo>
                    <a:pt x="72" y="144"/>
                  </a:moveTo>
                  <a:lnTo>
                    <a:pt x="79" y="143"/>
                  </a:lnTo>
                  <a:lnTo>
                    <a:pt x="87" y="142"/>
                  </a:lnTo>
                  <a:lnTo>
                    <a:pt x="93" y="141"/>
                  </a:lnTo>
                  <a:lnTo>
                    <a:pt x="100" y="137"/>
                  </a:lnTo>
                  <a:lnTo>
                    <a:pt x="106" y="135"/>
                  </a:lnTo>
                  <a:lnTo>
                    <a:pt x="112" y="131"/>
                  </a:lnTo>
                  <a:lnTo>
                    <a:pt x="118" y="127"/>
                  </a:lnTo>
                  <a:lnTo>
                    <a:pt x="123" y="122"/>
                  </a:lnTo>
                  <a:lnTo>
                    <a:pt x="127" y="117"/>
                  </a:lnTo>
                  <a:lnTo>
                    <a:pt x="132" y="112"/>
                  </a:lnTo>
                  <a:lnTo>
                    <a:pt x="135" y="106"/>
                  </a:lnTo>
                  <a:lnTo>
                    <a:pt x="138" y="100"/>
                  </a:lnTo>
                  <a:lnTo>
                    <a:pt x="140" y="93"/>
                  </a:lnTo>
                  <a:lnTo>
                    <a:pt x="142" y="86"/>
                  </a:lnTo>
                  <a:lnTo>
                    <a:pt x="143" y="79"/>
                  </a:lnTo>
                  <a:lnTo>
                    <a:pt x="143" y="72"/>
                  </a:lnTo>
                  <a:lnTo>
                    <a:pt x="143" y="64"/>
                  </a:lnTo>
                  <a:lnTo>
                    <a:pt x="142" y="57"/>
                  </a:lnTo>
                  <a:lnTo>
                    <a:pt x="140" y="51"/>
                  </a:lnTo>
                  <a:lnTo>
                    <a:pt x="138" y="44"/>
                  </a:lnTo>
                  <a:lnTo>
                    <a:pt x="135" y="38"/>
                  </a:lnTo>
                  <a:lnTo>
                    <a:pt x="132" y="31"/>
                  </a:lnTo>
                  <a:lnTo>
                    <a:pt x="127" y="26"/>
                  </a:lnTo>
                  <a:lnTo>
                    <a:pt x="123" y="21"/>
                  </a:lnTo>
                  <a:lnTo>
                    <a:pt x="118" y="16"/>
                  </a:lnTo>
                  <a:lnTo>
                    <a:pt x="112" y="12"/>
                  </a:lnTo>
                  <a:lnTo>
                    <a:pt x="106" y="9"/>
                  </a:lnTo>
                  <a:lnTo>
                    <a:pt x="100" y="5"/>
                  </a:lnTo>
                  <a:lnTo>
                    <a:pt x="93" y="3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8" y="1"/>
                  </a:lnTo>
                  <a:lnTo>
                    <a:pt x="50" y="3"/>
                  </a:lnTo>
                  <a:lnTo>
                    <a:pt x="44" y="5"/>
                  </a:lnTo>
                  <a:lnTo>
                    <a:pt x="37" y="9"/>
                  </a:lnTo>
                  <a:lnTo>
                    <a:pt x="32" y="12"/>
                  </a:lnTo>
                  <a:lnTo>
                    <a:pt x="27" y="16"/>
                  </a:lnTo>
                  <a:lnTo>
                    <a:pt x="21" y="21"/>
                  </a:lnTo>
                  <a:lnTo>
                    <a:pt x="17" y="26"/>
                  </a:lnTo>
                  <a:lnTo>
                    <a:pt x="13" y="31"/>
                  </a:lnTo>
                  <a:lnTo>
                    <a:pt x="8" y="38"/>
                  </a:lnTo>
                  <a:lnTo>
                    <a:pt x="6" y="44"/>
                  </a:lnTo>
                  <a:lnTo>
                    <a:pt x="3" y="51"/>
                  </a:lnTo>
                  <a:lnTo>
                    <a:pt x="2" y="57"/>
                  </a:lnTo>
                  <a:lnTo>
                    <a:pt x="1" y="64"/>
                  </a:lnTo>
                  <a:lnTo>
                    <a:pt x="0" y="72"/>
                  </a:lnTo>
                  <a:lnTo>
                    <a:pt x="1" y="79"/>
                  </a:lnTo>
                  <a:lnTo>
                    <a:pt x="2" y="86"/>
                  </a:lnTo>
                  <a:lnTo>
                    <a:pt x="3" y="93"/>
                  </a:lnTo>
                  <a:lnTo>
                    <a:pt x="6" y="100"/>
                  </a:lnTo>
                  <a:lnTo>
                    <a:pt x="8" y="106"/>
                  </a:lnTo>
                  <a:lnTo>
                    <a:pt x="13" y="112"/>
                  </a:lnTo>
                  <a:lnTo>
                    <a:pt x="17" y="117"/>
                  </a:lnTo>
                  <a:lnTo>
                    <a:pt x="21" y="122"/>
                  </a:lnTo>
                  <a:lnTo>
                    <a:pt x="27" y="127"/>
                  </a:lnTo>
                  <a:lnTo>
                    <a:pt x="32" y="131"/>
                  </a:lnTo>
                  <a:lnTo>
                    <a:pt x="37" y="135"/>
                  </a:lnTo>
                  <a:lnTo>
                    <a:pt x="44" y="137"/>
                  </a:lnTo>
                  <a:lnTo>
                    <a:pt x="50" y="141"/>
                  </a:lnTo>
                  <a:lnTo>
                    <a:pt x="58" y="142"/>
                  </a:lnTo>
                  <a:lnTo>
                    <a:pt x="64" y="143"/>
                  </a:lnTo>
                  <a:lnTo>
                    <a:pt x="7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939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6991AE-5D1C-4E9D-BF28-52872657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611" y="2773436"/>
            <a:ext cx="3454409" cy="1311128"/>
          </a:xfrm>
        </p:spPr>
        <p:txBody>
          <a:bodyPr wrap="square" anchor="t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AGENDA TEMPLATES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568E4BC-7C0F-435E-B4D0-E39D4A54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614B-0B7B-4A84-96CE-9602B26B6136}" type="datetime1">
              <a:rPr lang="en-US" smtClean="0"/>
              <a:t>7/11/2022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DA1F0-77E9-49CD-994C-FE4242B0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>
                <a:solidFill>
                  <a:schemeClr val="tx2"/>
                </a:solidFill>
              </a:rPr>
              <a:t>11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282E9AD-E536-4FC0-8473-93C53EE57DC3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67870CDA-607F-49BF-A520-AA7533651DE5}"/>
              </a:ext>
            </a:extLst>
          </p:cNvPr>
          <p:cNvGrpSpPr/>
          <p:nvPr/>
        </p:nvGrpSpPr>
        <p:grpSpPr>
          <a:xfrm>
            <a:off x="5666819" y="-163887"/>
            <a:ext cx="886382" cy="327774"/>
            <a:chOff x="4023366" y="2657385"/>
            <a:chExt cx="4173287" cy="15432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A3DEBD7D-0D34-4ED2-A77B-B1FC6EC339D2}"/>
                </a:ext>
              </a:extLst>
            </p:cNvPr>
            <p:cNvSpPr/>
            <p:nvPr/>
          </p:nvSpPr>
          <p:spPr>
            <a:xfrm>
              <a:off x="4023366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4F85B96-97CD-4561-A912-F3D7FC8FD4AE}"/>
                </a:ext>
              </a:extLst>
            </p:cNvPr>
            <p:cNvSpPr/>
            <p:nvPr/>
          </p:nvSpPr>
          <p:spPr>
            <a:xfrm>
              <a:off x="7145093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EB3449A9-0992-4A19-9225-57FCB3C21382}"/>
                </a:ext>
              </a:extLst>
            </p:cNvPr>
            <p:cNvSpPr/>
            <p:nvPr/>
          </p:nvSpPr>
          <p:spPr>
            <a:xfrm>
              <a:off x="5324385" y="2657385"/>
              <a:ext cx="1543230" cy="1543230"/>
            </a:xfrm>
            <a:prstGeom prst="ellipse">
              <a:avLst/>
            </a:prstGeom>
            <a:solidFill>
              <a:schemeClr val="bg2">
                <a:lumMod val="75000"/>
                <a:alpha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: Folded Corner 78">
            <a:extLst>
              <a:ext uri="{FF2B5EF4-FFF2-40B4-BE49-F238E27FC236}">
                <a16:creationId xmlns:a16="http://schemas.microsoft.com/office/drawing/2014/main" xmlns="" id="{EBE42513-4C69-47C6-B223-650390C8EA8F}"/>
              </a:ext>
            </a:extLst>
          </p:cNvPr>
          <p:cNvSpPr/>
          <p:nvPr/>
        </p:nvSpPr>
        <p:spPr>
          <a:xfrm>
            <a:off x="5399065" y="725354"/>
            <a:ext cx="503556" cy="503556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5CCB9A8-466C-43CE-9277-68F8E210FE80}"/>
              </a:ext>
            </a:extLst>
          </p:cNvPr>
          <p:cNvSpPr/>
          <p:nvPr/>
        </p:nvSpPr>
        <p:spPr>
          <a:xfrm>
            <a:off x="6073228" y="761688"/>
            <a:ext cx="5161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88" name="Rectangle: Folded Corner 87">
            <a:extLst>
              <a:ext uri="{FF2B5EF4-FFF2-40B4-BE49-F238E27FC236}">
                <a16:creationId xmlns:a16="http://schemas.microsoft.com/office/drawing/2014/main" xmlns="" id="{D806F9A5-68FE-41B4-9430-1EC54BE9D239}"/>
              </a:ext>
            </a:extLst>
          </p:cNvPr>
          <p:cNvSpPr/>
          <p:nvPr/>
        </p:nvSpPr>
        <p:spPr>
          <a:xfrm>
            <a:off x="5399065" y="1452484"/>
            <a:ext cx="503556" cy="503556"/>
          </a:xfrm>
          <a:prstGeom prst="foldedCorne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03422C1D-C21D-4980-9022-CE6729451EE3}"/>
              </a:ext>
            </a:extLst>
          </p:cNvPr>
          <p:cNvSpPr/>
          <p:nvPr/>
        </p:nvSpPr>
        <p:spPr>
          <a:xfrm>
            <a:off x="6073228" y="1488818"/>
            <a:ext cx="5161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91" name="Rectangle: Folded Corner 90">
            <a:extLst>
              <a:ext uri="{FF2B5EF4-FFF2-40B4-BE49-F238E27FC236}">
                <a16:creationId xmlns:a16="http://schemas.microsoft.com/office/drawing/2014/main" xmlns="" id="{A7954D73-76BC-4E1D-831C-322C44D81134}"/>
              </a:ext>
            </a:extLst>
          </p:cNvPr>
          <p:cNvSpPr/>
          <p:nvPr/>
        </p:nvSpPr>
        <p:spPr>
          <a:xfrm>
            <a:off x="5399065" y="2179614"/>
            <a:ext cx="503556" cy="503556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AD8CA861-7713-4267-BA8E-B6B8304B3F72}"/>
              </a:ext>
            </a:extLst>
          </p:cNvPr>
          <p:cNvSpPr/>
          <p:nvPr/>
        </p:nvSpPr>
        <p:spPr>
          <a:xfrm>
            <a:off x="6073228" y="2215948"/>
            <a:ext cx="5161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94" name="Rectangle: Folded Corner 93">
            <a:extLst>
              <a:ext uri="{FF2B5EF4-FFF2-40B4-BE49-F238E27FC236}">
                <a16:creationId xmlns:a16="http://schemas.microsoft.com/office/drawing/2014/main" xmlns="" id="{12D7B91D-0D31-40CA-AC59-1C045CD3E0E3}"/>
              </a:ext>
            </a:extLst>
          </p:cNvPr>
          <p:cNvSpPr/>
          <p:nvPr/>
        </p:nvSpPr>
        <p:spPr>
          <a:xfrm>
            <a:off x="5399065" y="2906744"/>
            <a:ext cx="503556" cy="503556"/>
          </a:xfrm>
          <a:prstGeom prst="foldedCorne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32DDDE0B-3879-4FE1-BBA9-1A584B7EB17C}"/>
              </a:ext>
            </a:extLst>
          </p:cNvPr>
          <p:cNvSpPr/>
          <p:nvPr/>
        </p:nvSpPr>
        <p:spPr>
          <a:xfrm>
            <a:off x="6073228" y="2943078"/>
            <a:ext cx="5161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97" name="Rectangle: Folded Corner 96">
            <a:extLst>
              <a:ext uri="{FF2B5EF4-FFF2-40B4-BE49-F238E27FC236}">
                <a16:creationId xmlns:a16="http://schemas.microsoft.com/office/drawing/2014/main" xmlns="" id="{797590DE-5112-4194-B93B-DF3B61311C0C}"/>
              </a:ext>
            </a:extLst>
          </p:cNvPr>
          <p:cNvSpPr/>
          <p:nvPr/>
        </p:nvSpPr>
        <p:spPr>
          <a:xfrm>
            <a:off x="5399065" y="3633874"/>
            <a:ext cx="503556" cy="503556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D52D621A-AA51-4E85-9833-ECDEE546616D}"/>
              </a:ext>
            </a:extLst>
          </p:cNvPr>
          <p:cNvSpPr/>
          <p:nvPr/>
        </p:nvSpPr>
        <p:spPr>
          <a:xfrm>
            <a:off x="6073228" y="3670208"/>
            <a:ext cx="5161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00" name="Rectangle: Folded Corner 99">
            <a:extLst>
              <a:ext uri="{FF2B5EF4-FFF2-40B4-BE49-F238E27FC236}">
                <a16:creationId xmlns:a16="http://schemas.microsoft.com/office/drawing/2014/main" xmlns="" id="{BC807E31-7797-4A97-9C3B-60913BC212F7}"/>
              </a:ext>
            </a:extLst>
          </p:cNvPr>
          <p:cNvSpPr/>
          <p:nvPr/>
        </p:nvSpPr>
        <p:spPr>
          <a:xfrm>
            <a:off x="5399065" y="4361004"/>
            <a:ext cx="503556" cy="503556"/>
          </a:xfrm>
          <a:prstGeom prst="foldedCorne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06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711153B9-6C94-413F-A746-38BEF5F1CAAE}"/>
              </a:ext>
            </a:extLst>
          </p:cNvPr>
          <p:cNvSpPr/>
          <p:nvPr/>
        </p:nvSpPr>
        <p:spPr>
          <a:xfrm>
            <a:off x="6073228" y="4397338"/>
            <a:ext cx="5161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03" name="Rectangle: Folded Corner 102">
            <a:extLst>
              <a:ext uri="{FF2B5EF4-FFF2-40B4-BE49-F238E27FC236}">
                <a16:creationId xmlns:a16="http://schemas.microsoft.com/office/drawing/2014/main" xmlns="" id="{80A6B29B-6D66-40AF-9593-7E920BDC1731}"/>
              </a:ext>
            </a:extLst>
          </p:cNvPr>
          <p:cNvSpPr/>
          <p:nvPr/>
        </p:nvSpPr>
        <p:spPr>
          <a:xfrm>
            <a:off x="5399065" y="5088134"/>
            <a:ext cx="503556" cy="503556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DA81516E-5E96-411A-B207-F950A7299FD1}"/>
              </a:ext>
            </a:extLst>
          </p:cNvPr>
          <p:cNvSpPr/>
          <p:nvPr/>
        </p:nvSpPr>
        <p:spPr>
          <a:xfrm>
            <a:off x="6073228" y="5124468"/>
            <a:ext cx="5161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06" name="Rectangle: Folded Corner 105">
            <a:extLst>
              <a:ext uri="{FF2B5EF4-FFF2-40B4-BE49-F238E27FC236}">
                <a16:creationId xmlns:a16="http://schemas.microsoft.com/office/drawing/2014/main" xmlns="" id="{0648344A-9456-42E3-BF37-D64B112B3804}"/>
              </a:ext>
            </a:extLst>
          </p:cNvPr>
          <p:cNvSpPr/>
          <p:nvPr/>
        </p:nvSpPr>
        <p:spPr>
          <a:xfrm>
            <a:off x="5399065" y="5815265"/>
            <a:ext cx="503556" cy="503556"/>
          </a:xfrm>
          <a:prstGeom prst="foldedCorne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14D33477-ADFB-4762-BC57-58E1E3E8EF41}"/>
              </a:ext>
            </a:extLst>
          </p:cNvPr>
          <p:cNvSpPr/>
          <p:nvPr/>
        </p:nvSpPr>
        <p:spPr>
          <a:xfrm>
            <a:off x="6073228" y="5851599"/>
            <a:ext cx="5161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9399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6991AE-5D1C-4E9D-BF28-52872657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100" y="2761009"/>
            <a:ext cx="2971800" cy="1311128"/>
          </a:xfrm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AGENDA TEMPLATES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568E4BC-7C0F-435E-B4D0-E39D4A54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614B-0B7B-4A84-96CE-9602B26B6136}" type="datetime1">
              <a:rPr lang="en-US" smtClean="0"/>
              <a:t>7/11/2022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DA1F0-77E9-49CD-994C-FE4242B0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12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282E9AD-E536-4FC0-8473-93C53EE57DC3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67870CDA-607F-49BF-A520-AA7533651DE5}"/>
              </a:ext>
            </a:extLst>
          </p:cNvPr>
          <p:cNvGrpSpPr/>
          <p:nvPr/>
        </p:nvGrpSpPr>
        <p:grpSpPr>
          <a:xfrm>
            <a:off x="5666819" y="-163887"/>
            <a:ext cx="886382" cy="327774"/>
            <a:chOff x="4023366" y="2657385"/>
            <a:chExt cx="4173287" cy="15432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A3DEBD7D-0D34-4ED2-A77B-B1FC6EC339D2}"/>
                </a:ext>
              </a:extLst>
            </p:cNvPr>
            <p:cNvSpPr/>
            <p:nvPr/>
          </p:nvSpPr>
          <p:spPr>
            <a:xfrm>
              <a:off x="4023366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4F85B96-97CD-4561-A912-F3D7FC8FD4AE}"/>
                </a:ext>
              </a:extLst>
            </p:cNvPr>
            <p:cNvSpPr/>
            <p:nvPr/>
          </p:nvSpPr>
          <p:spPr>
            <a:xfrm>
              <a:off x="7145093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EB3449A9-0992-4A19-9225-57FCB3C21382}"/>
                </a:ext>
              </a:extLst>
            </p:cNvPr>
            <p:cNvSpPr/>
            <p:nvPr/>
          </p:nvSpPr>
          <p:spPr>
            <a:xfrm>
              <a:off x="5324385" y="2657385"/>
              <a:ext cx="1543230" cy="1543230"/>
            </a:xfrm>
            <a:prstGeom prst="ellipse">
              <a:avLst/>
            </a:prstGeom>
            <a:solidFill>
              <a:schemeClr val="bg2">
                <a:lumMod val="75000"/>
                <a:alpha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xmlns="" id="{000568D8-4854-4382-9D8B-3024B80F00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4215961"/>
              </p:ext>
            </p:extLst>
          </p:nvPr>
        </p:nvGraphicFramePr>
        <p:xfrm>
          <a:off x="3352801" y="969707"/>
          <a:ext cx="5486399" cy="4893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44079F30-5A53-4390-A4CB-46E677CA57C0}"/>
              </a:ext>
            </a:extLst>
          </p:cNvPr>
          <p:cNvGrpSpPr/>
          <p:nvPr/>
        </p:nvGrpSpPr>
        <p:grpSpPr>
          <a:xfrm>
            <a:off x="8433272" y="1318957"/>
            <a:ext cx="3224857" cy="1017196"/>
            <a:chOff x="8610600" y="1338466"/>
            <a:chExt cx="3224857" cy="1017196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3187E37B-3532-4320-AD5A-057DF72735E7}"/>
                </a:ext>
              </a:extLst>
            </p:cNvPr>
            <p:cNvSpPr txBox="1"/>
            <p:nvPr/>
          </p:nvSpPr>
          <p:spPr>
            <a:xfrm>
              <a:off x="8610600" y="1709331"/>
              <a:ext cx="3224857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2"/>
                  </a:solidFill>
                </a:rPr>
                <a:t>amet</a:t>
              </a:r>
              <a:r>
                <a:rPr lang="en-US" sz="1400" dirty="0">
                  <a:solidFill>
                    <a:schemeClr val="tx2"/>
                  </a:solidFill>
                </a:rPr>
                <a:t>, </a:t>
              </a:r>
              <a:r>
                <a:rPr lang="en-US" sz="1400" dirty="0" err="1">
                  <a:solidFill>
                    <a:schemeClr val="tx2"/>
                  </a:solidFill>
                </a:rPr>
                <a:t>consectetur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adipiscing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elit</a:t>
              </a:r>
              <a:r>
                <a:rPr lang="en-US" sz="1400" dirty="0">
                  <a:solidFill>
                    <a:schemeClr val="tx2"/>
                  </a:solidFill>
                </a:rPr>
                <a:t>, </a:t>
              </a:r>
              <a:r>
                <a:rPr lang="en-US" sz="1400" dirty="0" err="1">
                  <a:solidFill>
                    <a:schemeClr val="tx2"/>
                  </a:solidFill>
                </a:rPr>
                <a:t>sed</a:t>
              </a:r>
              <a:r>
                <a:rPr lang="en-US" sz="1400" dirty="0">
                  <a:solidFill>
                    <a:schemeClr val="tx2"/>
                  </a:solidFill>
                </a:rPr>
                <a:t> do </a:t>
              </a:r>
              <a:r>
                <a:rPr lang="en-US" sz="1400" dirty="0" err="1">
                  <a:solidFill>
                    <a:schemeClr val="tx2"/>
                  </a:solidFill>
                </a:rPr>
                <a:t>eiusmod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tempor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incididunt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ut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labore</a:t>
              </a:r>
              <a:r>
                <a:rPr lang="en-US" sz="1400" dirty="0">
                  <a:solidFill>
                    <a:schemeClr val="tx2"/>
                  </a:solidFill>
                </a:rPr>
                <a:t> et dolore magna </a:t>
              </a:r>
              <a:r>
                <a:rPr lang="en-US" sz="1400" dirty="0" err="1">
                  <a:solidFill>
                    <a:schemeClr val="tx2"/>
                  </a:solidFill>
                </a:rPr>
                <a:t>aliqua</a:t>
              </a:r>
              <a:r>
                <a:rPr lang="en-US" sz="1400" dirty="0">
                  <a:solidFill>
                    <a:schemeClr val="tx2"/>
                  </a:solidFill>
                </a:rPr>
                <a:t>.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B1DC387D-1129-4EBB-B59F-041B83CC8E7C}"/>
                </a:ext>
              </a:extLst>
            </p:cNvPr>
            <p:cNvSpPr txBox="1"/>
            <p:nvPr/>
          </p:nvSpPr>
          <p:spPr>
            <a:xfrm>
              <a:off x="8610600" y="1338466"/>
              <a:ext cx="322485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LOREM IPSUM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3D1D92C-FC37-4084-BBB7-C2EA83946D20}"/>
              </a:ext>
            </a:extLst>
          </p:cNvPr>
          <p:cNvGrpSpPr/>
          <p:nvPr/>
        </p:nvGrpSpPr>
        <p:grpSpPr>
          <a:xfrm>
            <a:off x="8433272" y="4496994"/>
            <a:ext cx="3224857" cy="1017196"/>
            <a:chOff x="8610600" y="4596204"/>
            <a:chExt cx="3224857" cy="1017196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BAB14018-7853-4188-B25D-64CF531FDF1B}"/>
                </a:ext>
              </a:extLst>
            </p:cNvPr>
            <p:cNvSpPr txBox="1"/>
            <p:nvPr/>
          </p:nvSpPr>
          <p:spPr>
            <a:xfrm>
              <a:off x="8610600" y="4967069"/>
              <a:ext cx="3224857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2"/>
                  </a:solidFill>
                </a:rPr>
                <a:t>amet</a:t>
              </a:r>
              <a:r>
                <a:rPr lang="en-US" sz="1400" dirty="0">
                  <a:solidFill>
                    <a:schemeClr val="tx2"/>
                  </a:solidFill>
                </a:rPr>
                <a:t>, </a:t>
              </a:r>
              <a:r>
                <a:rPr lang="en-US" sz="1400" dirty="0" err="1">
                  <a:solidFill>
                    <a:schemeClr val="tx2"/>
                  </a:solidFill>
                </a:rPr>
                <a:t>consectetur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adipiscing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elit</a:t>
              </a:r>
              <a:r>
                <a:rPr lang="en-US" sz="1400" dirty="0">
                  <a:solidFill>
                    <a:schemeClr val="tx2"/>
                  </a:solidFill>
                </a:rPr>
                <a:t>, </a:t>
              </a:r>
              <a:r>
                <a:rPr lang="en-US" sz="1400" dirty="0" err="1">
                  <a:solidFill>
                    <a:schemeClr val="tx2"/>
                  </a:solidFill>
                </a:rPr>
                <a:t>sed</a:t>
              </a:r>
              <a:r>
                <a:rPr lang="en-US" sz="1400" dirty="0">
                  <a:solidFill>
                    <a:schemeClr val="tx2"/>
                  </a:solidFill>
                </a:rPr>
                <a:t> do </a:t>
              </a:r>
              <a:r>
                <a:rPr lang="en-US" sz="1400" dirty="0" err="1">
                  <a:solidFill>
                    <a:schemeClr val="tx2"/>
                  </a:solidFill>
                </a:rPr>
                <a:t>eiusmod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tempor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incididunt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ut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labore</a:t>
              </a:r>
              <a:r>
                <a:rPr lang="en-US" sz="1400" dirty="0">
                  <a:solidFill>
                    <a:schemeClr val="tx2"/>
                  </a:solidFill>
                </a:rPr>
                <a:t> et dolore magna </a:t>
              </a:r>
              <a:r>
                <a:rPr lang="en-US" sz="1400" dirty="0" err="1">
                  <a:solidFill>
                    <a:schemeClr val="tx2"/>
                  </a:solidFill>
                </a:rPr>
                <a:t>aliqua</a:t>
              </a:r>
              <a:r>
                <a:rPr lang="en-US" sz="1400" dirty="0">
                  <a:solidFill>
                    <a:schemeClr val="tx2"/>
                  </a:solidFill>
                </a:rPr>
                <a:t>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FBCE115B-21A6-4E2D-8E79-BA6BDE6F38C2}"/>
                </a:ext>
              </a:extLst>
            </p:cNvPr>
            <p:cNvSpPr txBox="1"/>
            <p:nvPr/>
          </p:nvSpPr>
          <p:spPr>
            <a:xfrm>
              <a:off x="8610600" y="4596204"/>
              <a:ext cx="322485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LOREM IPSUM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237BA061-F1BE-4757-A20E-748E751D8C79}"/>
              </a:ext>
            </a:extLst>
          </p:cNvPr>
          <p:cNvGrpSpPr/>
          <p:nvPr/>
        </p:nvGrpSpPr>
        <p:grpSpPr>
          <a:xfrm>
            <a:off x="533872" y="1318957"/>
            <a:ext cx="3224857" cy="1017196"/>
            <a:chOff x="8610600" y="1338466"/>
            <a:chExt cx="3224857" cy="101719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F785E3D3-0EE6-483B-AF67-9A5D17BEE1F2}"/>
                </a:ext>
              </a:extLst>
            </p:cNvPr>
            <p:cNvSpPr txBox="1"/>
            <p:nvPr/>
          </p:nvSpPr>
          <p:spPr>
            <a:xfrm>
              <a:off x="8610600" y="1709331"/>
              <a:ext cx="3224857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2"/>
                  </a:solidFill>
                </a:rPr>
                <a:t>amet</a:t>
              </a:r>
              <a:r>
                <a:rPr lang="en-US" sz="1400" dirty="0">
                  <a:solidFill>
                    <a:schemeClr val="tx2"/>
                  </a:solidFill>
                </a:rPr>
                <a:t>, </a:t>
              </a:r>
              <a:r>
                <a:rPr lang="en-US" sz="1400" dirty="0" err="1">
                  <a:solidFill>
                    <a:schemeClr val="tx2"/>
                  </a:solidFill>
                </a:rPr>
                <a:t>consectetur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adipiscing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elit</a:t>
              </a:r>
              <a:r>
                <a:rPr lang="en-US" sz="1400" dirty="0">
                  <a:solidFill>
                    <a:schemeClr val="tx2"/>
                  </a:solidFill>
                </a:rPr>
                <a:t>, </a:t>
              </a:r>
              <a:r>
                <a:rPr lang="en-US" sz="1400" dirty="0" err="1">
                  <a:solidFill>
                    <a:schemeClr val="tx2"/>
                  </a:solidFill>
                </a:rPr>
                <a:t>sed</a:t>
              </a:r>
              <a:r>
                <a:rPr lang="en-US" sz="1400" dirty="0">
                  <a:solidFill>
                    <a:schemeClr val="tx2"/>
                  </a:solidFill>
                </a:rPr>
                <a:t> do </a:t>
              </a:r>
              <a:r>
                <a:rPr lang="en-US" sz="1400" dirty="0" err="1">
                  <a:solidFill>
                    <a:schemeClr val="tx2"/>
                  </a:solidFill>
                </a:rPr>
                <a:t>eiusmod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tempor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incididunt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ut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labore</a:t>
              </a:r>
              <a:r>
                <a:rPr lang="en-US" sz="1400" dirty="0">
                  <a:solidFill>
                    <a:schemeClr val="tx2"/>
                  </a:solidFill>
                </a:rPr>
                <a:t> et dolore magna </a:t>
              </a:r>
              <a:r>
                <a:rPr lang="en-US" sz="1400" dirty="0" err="1">
                  <a:solidFill>
                    <a:schemeClr val="tx2"/>
                  </a:solidFill>
                </a:rPr>
                <a:t>aliqua</a:t>
              </a:r>
              <a:r>
                <a:rPr lang="en-US" sz="1400" dirty="0">
                  <a:solidFill>
                    <a:schemeClr val="tx2"/>
                  </a:solidFill>
                </a:rPr>
                <a:t>.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xmlns="" id="{AB312F11-79B7-48F3-A2AF-0425E1BA974E}"/>
                </a:ext>
              </a:extLst>
            </p:cNvPr>
            <p:cNvSpPr txBox="1"/>
            <p:nvPr/>
          </p:nvSpPr>
          <p:spPr>
            <a:xfrm>
              <a:off x="8610600" y="1338466"/>
              <a:ext cx="322485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LOREM IPSUM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246FB3F9-F70D-455D-A718-E8491CB58975}"/>
              </a:ext>
            </a:extLst>
          </p:cNvPr>
          <p:cNvGrpSpPr/>
          <p:nvPr/>
        </p:nvGrpSpPr>
        <p:grpSpPr>
          <a:xfrm>
            <a:off x="533872" y="4496994"/>
            <a:ext cx="3224857" cy="1017196"/>
            <a:chOff x="8610600" y="4596204"/>
            <a:chExt cx="3224857" cy="1017196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ACDC1AE2-7049-46BA-9E30-AC7CCD62FAE7}"/>
                </a:ext>
              </a:extLst>
            </p:cNvPr>
            <p:cNvSpPr txBox="1"/>
            <p:nvPr/>
          </p:nvSpPr>
          <p:spPr>
            <a:xfrm>
              <a:off x="8610600" y="4967069"/>
              <a:ext cx="3224857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2"/>
                  </a:solidFill>
                </a:rPr>
                <a:t>amet</a:t>
              </a:r>
              <a:r>
                <a:rPr lang="en-US" sz="1400" dirty="0">
                  <a:solidFill>
                    <a:schemeClr val="tx2"/>
                  </a:solidFill>
                </a:rPr>
                <a:t>, </a:t>
              </a:r>
              <a:r>
                <a:rPr lang="en-US" sz="1400" dirty="0" err="1">
                  <a:solidFill>
                    <a:schemeClr val="tx2"/>
                  </a:solidFill>
                </a:rPr>
                <a:t>consectetur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adipiscing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elit</a:t>
              </a:r>
              <a:r>
                <a:rPr lang="en-US" sz="1400" dirty="0">
                  <a:solidFill>
                    <a:schemeClr val="tx2"/>
                  </a:solidFill>
                </a:rPr>
                <a:t>, </a:t>
              </a:r>
              <a:r>
                <a:rPr lang="en-US" sz="1400" dirty="0" err="1">
                  <a:solidFill>
                    <a:schemeClr val="tx2"/>
                  </a:solidFill>
                </a:rPr>
                <a:t>sed</a:t>
              </a:r>
              <a:r>
                <a:rPr lang="en-US" sz="1400" dirty="0">
                  <a:solidFill>
                    <a:schemeClr val="tx2"/>
                  </a:solidFill>
                </a:rPr>
                <a:t> do </a:t>
              </a:r>
              <a:r>
                <a:rPr lang="en-US" sz="1400" dirty="0" err="1">
                  <a:solidFill>
                    <a:schemeClr val="tx2"/>
                  </a:solidFill>
                </a:rPr>
                <a:t>eiusmod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tempor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incididunt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ut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labore</a:t>
              </a:r>
              <a:r>
                <a:rPr lang="en-US" sz="1400" dirty="0">
                  <a:solidFill>
                    <a:schemeClr val="tx2"/>
                  </a:solidFill>
                </a:rPr>
                <a:t> et dolore magna </a:t>
              </a:r>
              <a:r>
                <a:rPr lang="en-US" sz="1400" dirty="0" err="1">
                  <a:solidFill>
                    <a:schemeClr val="tx2"/>
                  </a:solidFill>
                </a:rPr>
                <a:t>aliqua</a:t>
              </a:r>
              <a:r>
                <a:rPr lang="en-US" sz="1400" dirty="0">
                  <a:solidFill>
                    <a:schemeClr val="tx2"/>
                  </a:solidFill>
                </a:rPr>
                <a:t>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55778F2E-D375-4106-A16F-B0081EDE6D9B}"/>
                </a:ext>
              </a:extLst>
            </p:cNvPr>
            <p:cNvSpPr txBox="1"/>
            <p:nvPr/>
          </p:nvSpPr>
          <p:spPr>
            <a:xfrm>
              <a:off x="8610600" y="4596204"/>
              <a:ext cx="322485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LOREM IPSUM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022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07511647-DCBE-403F-93A6-65F8466AD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225" y="0"/>
            <a:ext cx="10877550" cy="342900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0477E850-1AE7-48BB-9509-FE82973FB85E}"/>
              </a:ext>
            </a:extLst>
          </p:cNvPr>
          <p:cNvSpPr/>
          <p:nvPr/>
        </p:nvSpPr>
        <p:spPr>
          <a:xfrm>
            <a:off x="4023366" y="2903220"/>
            <a:ext cx="1051560" cy="1051560"/>
          </a:xfrm>
          <a:prstGeom prst="ellipse">
            <a:avLst/>
          </a:prstGeom>
          <a:solidFill>
            <a:schemeClr val="tx2">
              <a:lumMod val="50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338D3BCC-715D-4715-9C1F-E3A0B8DC62DB}"/>
              </a:ext>
            </a:extLst>
          </p:cNvPr>
          <p:cNvSpPr/>
          <p:nvPr/>
        </p:nvSpPr>
        <p:spPr>
          <a:xfrm>
            <a:off x="7145093" y="2903220"/>
            <a:ext cx="1051560" cy="1051560"/>
          </a:xfrm>
          <a:prstGeom prst="ellipse">
            <a:avLst/>
          </a:prstGeom>
          <a:solidFill>
            <a:schemeClr val="tx2">
              <a:lumMod val="50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36C9A702-46D4-41B8-A392-91124E9EA268}"/>
              </a:ext>
            </a:extLst>
          </p:cNvPr>
          <p:cNvSpPr/>
          <p:nvPr/>
        </p:nvSpPr>
        <p:spPr>
          <a:xfrm>
            <a:off x="5324385" y="2657385"/>
            <a:ext cx="1543230" cy="1543230"/>
          </a:xfrm>
          <a:prstGeom prst="ellipse">
            <a:avLst/>
          </a:prstGeom>
          <a:solidFill>
            <a:schemeClr val="bg2">
              <a:lumMod val="75000"/>
              <a:alpha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21EDDD1-6D34-4A58-BD0E-F6D6E4C1C66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xmlns="" id="{6807D1A1-B565-47A8-A615-DBCA8F13F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9702" y="3642635"/>
            <a:ext cx="9372596" cy="1329595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694" y="5547003"/>
            <a:ext cx="3726611" cy="67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60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4789659"/>
            <a:chOff x="500751" y="632830"/>
            <a:chExt cx="8477175" cy="47896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4116568"/>
              <a:chOff x="543826" y="1145140"/>
              <a:chExt cx="8469783" cy="411656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xmlns="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xmlns="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xmlns="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xmlns="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xmlns="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xmlns="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xmlns="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xmlns="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xmlns="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xmlns="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xmlns="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xmlns="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xmlns="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xmlns="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xmlns="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xmlns="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xmlns="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xmlns="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xmlns="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xmlns="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xmlns="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xmlns="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xmlns="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xmlns="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xmlns="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xmlns="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xmlns="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xmlns="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xmlns="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xmlns="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xmlns="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4707710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102" y="6331789"/>
            <a:ext cx="2351898" cy="42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0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xmlns="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xmlns="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xmlns="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xmlns="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xmlns="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xmlns="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xmlns="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102" y="6331789"/>
            <a:ext cx="2351898" cy="42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69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xmlns="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xmlns="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xmlns="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xmlns="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xmlns="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xmlns="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xmlns="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xmlns="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xmlns="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xmlns="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xmlns="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xmlns="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xmlns="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xmlns="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xmlns="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xmlns="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xmlns="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xmlns="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xmlns="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xmlns="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xmlns="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xmlns="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xmlns="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xmlns="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xmlns="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xmlns="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xmlns="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xmlns="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xmlns="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xmlns="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xmlns="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xmlns="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xmlns="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xmlns="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xmlns="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xmlns="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xmlns="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xmlns="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xmlns="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xmlns="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xmlns="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xmlns="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xmlns="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xmlns="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xmlns="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xmlns="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xmlns="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xmlns="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xmlns="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xmlns="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xmlns="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xmlns="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xmlns="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xmlns="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xmlns="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xmlns="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xmlns="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102" y="6331789"/>
            <a:ext cx="2351898" cy="42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8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6991AE-5D1C-4E9D-BF28-52872657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701731"/>
          </a:xfrm>
        </p:spPr>
        <p:txBody>
          <a:bodyPr anchor="t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AGENDA TEMPLATES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568E4BC-7C0F-435E-B4D0-E39D4A54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614B-0B7B-4A84-96CE-9602B26B6136}" type="datetime1">
              <a:rPr lang="en-US" smtClean="0"/>
              <a:t>7/11/2022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DA1F0-77E9-49CD-994C-FE4242B0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282E9AD-E536-4FC0-8473-93C53EE57DC3}"/>
              </a:ext>
            </a:extLst>
          </p:cNvPr>
          <p:cNvSpPr/>
          <p:nvPr/>
        </p:nvSpPr>
        <p:spPr>
          <a:xfrm>
            <a:off x="0" y="6721474"/>
            <a:ext cx="12192000" cy="136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67870CDA-607F-49BF-A520-AA7533651DE5}"/>
              </a:ext>
            </a:extLst>
          </p:cNvPr>
          <p:cNvGrpSpPr/>
          <p:nvPr/>
        </p:nvGrpSpPr>
        <p:grpSpPr>
          <a:xfrm>
            <a:off x="5666819" y="-163887"/>
            <a:ext cx="886382" cy="327774"/>
            <a:chOff x="4023366" y="2657385"/>
            <a:chExt cx="4173287" cy="15432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A3DEBD7D-0D34-4ED2-A77B-B1FC6EC339D2}"/>
                </a:ext>
              </a:extLst>
            </p:cNvPr>
            <p:cNvSpPr/>
            <p:nvPr/>
          </p:nvSpPr>
          <p:spPr>
            <a:xfrm>
              <a:off x="4023366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4F85B96-97CD-4561-A912-F3D7FC8FD4AE}"/>
                </a:ext>
              </a:extLst>
            </p:cNvPr>
            <p:cNvSpPr/>
            <p:nvPr/>
          </p:nvSpPr>
          <p:spPr>
            <a:xfrm>
              <a:off x="7145093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EB3449A9-0992-4A19-9225-57FCB3C21382}"/>
                </a:ext>
              </a:extLst>
            </p:cNvPr>
            <p:cNvSpPr/>
            <p:nvPr/>
          </p:nvSpPr>
          <p:spPr>
            <a:xfrm>
              <a:off x="5324385" y="2657385"/>
              <a:ext cx="1543230" cy="1543230"/>
            </a:xfrm>
            <a:prstGeom prst="ellipse">
              <a:avLst/>
            </a:prstGeom>
            <a:solidFill>
              <a:schemeClr val="bg2">
                <a:lumMod val="75000"/>
                <a:alpha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xmlns="" id="{D2B0700A-5B9B-470F-84C5-D816DC4AA9D5}"/>
              </a:ext>
            </a:extLst>
          </p:cNvPr>
          <p:cNvSpPr/>
          <p:nvPr/>
        </p:nvSpPr>
        <p:spPr>
          <a:xfrm>
            <a:off x="266700" y="1198591"/>
            <a:ext cx="5257800" cy="1422400"/>
          </a:xfrm>
          <a:prstGeom prst="round2SameRect">
            <a:avLst>
              <a:gd name="adj1" fmla="val 1506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aliqua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 Ut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enim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ad minim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veniam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quis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nostrud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exercitation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ullamco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laboris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nisi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aliquip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ex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ea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commodo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consequat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D446DBA-9E40-4524-A7C8-6D4D4E66966C}"/>
              </a:ext>
            </a:extLst>
          </p:cNvPr>
          <p:cNvSpPr/>
          <p:nvPr/>
        </p:nvSpPr>
        <p:spPr>
          <a:xfrm>
            <a:off x="266700" y="1198591"/>
            <a:ext cx="571500" cy="1422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xmlns="" id="{ED3A6A58-9DA7-4EF3-A06F-3299C329797D}"/>
              </a:ext>
            </a:extLst>
          </p:cNvPr>
          <p:cNvSpPr/>
          <p:nvPr/>
        </p:nvSpPr>
        <p:spPr>
          <a:xfrm>
            <a:off x="266700" y="2965450"/>
            <a:ext cx="5257800" cy="1422400"/>
          </a:xfrm>
          <a:prstGeom prst="round2SameRect">
            <a:avLst>
              <a:gd name="adj1" fmla="val 1506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aliqua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 Ut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enim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ad minim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veniam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quis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nostrud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exercitation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ullamco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laboris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nisi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aliquip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ex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ea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commodo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consequat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3DEEA40-E80C-452A-9DF8-5C609462B53A}"/>
              </a:ext>
            </a:extLst>
          </p:cNvPr>
          <p:cNvSpPr/>
          <p:nvPr/>
        </p:nvSpPr>
        <p:spPr>
          <a:xfrm>
            <a:off x="266700" y="2965450"/>
            <a:ext cx="571500" cy="1422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xmlns="" id="{435736DF-AE30-4641-AB0C-0730E4FD665A}"/>
              </a:ext>
            </a:extLst>
          </p:cNvPr>
          <p:cNvSpPr/>
          <p:nvPr/>
        </p:nvSpPr>
        <p:spPr>
          <a:xfrm>
            <a:off x="266700" y="4732310"/>
            <a:ext cx="5257800" cy="1422400"/>
          </a:xfrm>
          <a:prstGeom prst="round2SameRect">
            <a:avLst>
              <a:gd name="adj1" fmla="val 1506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aliqua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 Ut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enim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ad minim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veniam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quis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nostrud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exercitation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ullamco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laboris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nisi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aliquip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ex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ea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commodo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consequat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535BE13-602E-43EC-AF53-220019DB06CD}"/>
              </a:ext>
            </a:extLst>
          </p:cNvPr>
          <p:cNvSpPr/>
          <p:nvPr/>
        </p:nvSpPr>
        <p:spPr>
          <a:xfrm>
            <a:off x="266700" y="4732310"/>
            <a:ext cx="571500" cy="1422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063AECEC-A9F0-4BCA-AA4E-AA2F6765FDB0}"/>
              </a:ext>
            </a:extLst>
          </p:cNvPr>
          <p:cNvSpPr/>
          <p:nvPr/>
        </p:nvSpPr>
        <p:spPr>
          <a:xfrm>
            <a:off x="6096000" y="952500"/>
            <a:ext cx="6096000" cy="5448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3AA2BE26-B8F7-421D-81DF-821C906775C6}"/>
              </a:ext>
            </a:extLst>
          </p:cNvPr>
          <p:cNvGrpSpPr/>
          <p:nvPr/>
        </p:nvGrpSpPr>
        <p:grpSpPr>
          <a:xfrm>
            <a:off x="8432800" y="2965450"/>
            <a:ext cx="1422400" cy="1422400"/>
            <a:chOff x="885825" y="1925638"/>
            <a:chExt cx="287338" cy="287338"/>
          </a:xfrm>
          <a:solidFill>
            <a:schemeClr val="bg1"/>
          </a:solidFill>
        </p:grpSpPr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xmlns="" id="{1BBC167E-AB27-4CA2-9A98-16B08D946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825" y="1925638"/>
              <a:ext cx="228600" cy="287338"/>
            </a:xfrm>
            <a:custGeom>
              <a:avLst/>
              <a:gdLst>
                <a:gd name="T0" fmla="*/ 230 w 722"/>
                <a:gd name="T1" fmla="*/ 221 h 905"/>
                <a:gd name="T2" fmla="*/ 252 w 722"/>
                <a:gd name="T3" fmla="*/ 167 h 905"/>
                <a:gd name="T4" fmla="*/ 252 w 722"/>
                <a:gd name="T5" fmla="*/ 105 h 905"/>
                <a:gd name="T6" fmla="*/ 227 w 722"/>
                <a:gd name="T7" fmla="*/ 52 h 905"/>
                <a:gd name="T8" fmla="*/ 598 w 722"/>
                <a:gd name="T9" fmla="*/ 30 h 905"/>
                <a:gd name="T10" fmla="*/ 635 w 722"/>
                <a:gd name="T11" fmla="*/ 43 h 905"/>
                <a:gd name="T12" fmla="*/ 668 w 722"/>
                <a:gd name="T13" fmla="*/ 70 h 905"/>
                <a:gd name="T14" fmla="*/ 688 w 722"/>
                <a:gd name="T15" fmla="*/ 106 h 905"/>
                <a:gd name="T16" fmla="*/ 692 w 722"/>
                <a:gd name="T17" fmla="*/ 145 h 905"/>
                <a:gd name="T18" fmla="*/ 679 w 722"/>
                <a:gd name="T19" fmla="*/ 184 h 905"/>
                <a:gd name="T20" fmla="*/ 652 w 722"/>
                <a:gd name="T21" fmla="*/ 216 h 905"/>
                <a:gd name="T22" fmla="*/ 617 w 722"/>
                <a:gd name="T23" fmla="*/ 236 h 905"/>
                <a:gd name="T24" fmla="*/ 587 w 722"/>
                <a:gd name="T25" fmla="*/ 241 h 905"/>
                <a:gd name="T26" fmla="*/ 572 w 722"/>
                <a:gd name="T27" fmla="*/ 271 h 905"/>
                <a:gd name="T28" fmla="*/ 217 w 722"/>
                <a:gd name="T29" fmla="*/ 181 h 905"/>
                <a:gd name="T30" fmla="*/ 191 w 722"/>
                <a:gd name="T31" fmla="*/ 220 h 905"/>
                <a:gd name="T32" fmla="*/ 150 w 722"/>
                <a:gd name="T33" fmla="*/ 240 h 905"/>
                <a:gd name="T34" fmla="*/ 30 w 722"/>
                <a:gd name="T35" fmla="*/ 125 h 905"/>
                <a:gd name="T36" fmla="*/ 42 w 722"/>
                <a:gd name="T37" fmla="*/ 86 h 905"/>
                <a:gd name="T38" fmla="*/ 66 w 722"/>
                <a:gd name="T39" fmla="*/ 55 h 905"/>
                <a:gd name="T40" fmla="*/ 100 w 722"/>
                <a:gd name="T41" fmla="*/ 35 h 905"/>
                <a:gd name="T42" fmla="*/ 138 w 722"/>
                <a:gd name="T43" fmla="*/ 30 h 905"/>
                <a:gd name="T44" fmla="*/ 174 w 722"/>
                <a:gd name="T45" fmla="*/ 43 h 905"/>
                <a:gd name="T46" fmla="*/ 203 w 722"/>
                <a:gd name="T47" fmla="*/ 69 h 905"/>
                <a:gd name="T48" fmla="*/ 221 w 722"/>
                <a:gd name="T49" fmla="*/ 105 h 905"/>
                <a:gd name="T50" fmla="*/ 225 w 722"/>
                <a:gd name="T51" fmla="*/ 143 h 905"/>
                <a:gd name="T52" fmla="*/ 129 w 722"/>
                <a:gd name="T53" fmla="*/ 152 h 905"/>
                <a:gd name="T54" fmla="*/ 121 w 722"/>
                <a:gd name="T55" fmla="*/ 160 h 905"/>
                <a:gd name="T56" fmla="*/ 120 w 722"/>
                <a:gd name="T57" fmla="*/ 604 h 905"/>
                <a:gd name="T58" fmla="*/ 720 w 722"/>
                <a:gd name="T59" fmla="*/ 110 h 905"/>
                <a:gd name="T60" fmla="*/ 699 w 722"/>
                <a:gd name="T61" fmla="*/ 62 h 905"/>
                <a:gd name="T62" fmla="*/ 661 w 722"/>
                <a:gd name="T63" fmla="*/ 24 h 905"/>
                <a:gd name="T64" fmla="*/ 614 w 722"/>
                <a:gd name="T65" fmla="*/ 3 h 905"/>
                <a:gd name="T66" fmla="*/ 134 w 722"/>
                <a:gd name="T67" fmla="*/ 0 h 905"/>
                <a:gd name="T68" fmla="*/ 116 w 722"/>
                <a:gd name="T69" fmla="*/ 1 h 905"/>
                <a:gd name="T70" fmla="*/ 67 w 722"/>
                <a:gd name="T71" fmla="*/ 16 h 905"/>
                <a:gd name="T72" fmla="*/ 29 w 722"/>
                <a:gd name="T73" fmla="*/ 50 h 905"/>
                <a:gd name="T74" fmla="*/ 5 w 722"/>
                <a:gd name="T75" fmla="*/ 96 h 905"/>
                <a:gd name="T76" fmla="*/ 0 w 722"/>
                <a:gd name="T77" fmla="*/ 619 h 905"/>
                <a:gd name="T78" fmla="*/ 4 w 722"/>
                <a:gd name="T79" fmla="*/ 629 h 905"/>
                <a:gd name="T80" fmla="*/ 15 w 722"/>
                <a:gd name="T81" fmla="*/ 634 h 905"/>
                <a:gd name="T82" fmla="*/ 121 w 722"/>
                <a:gd name="T83" fmla="*/ 895 h 905"/>
                <a:gd name="T84" fmla="*/ 129 w 722"/>
                <a:gd name="T85" fmla="*/ 904 h 905"/>
                <a:gd name="T86" fmla="*/ 590 w 722"/>
                <a:gd name="T87" fmla="*/ 905 h 905"/>
                <a:gd name="T88" fmla="*/ 600 w 722"/>
                <a:gd name="T89" fmla="*/ 898 h 905"/>
                <a:gd name="T90" fmla="*/ 602 w 722"/>
                <a:gd name="T91" fmla="*/ 270 h 905"/>
                <a:gd name="T92" fmla="*/ 648 w 722"/>
                <a:gd name="T93" fmla="*/ 255 h 905"/>
                <a:gd name="T94" fmla="*/ 687 w 722"/>
                <a:gd name="T95" fmla="*/ 225 h 905"/>
                <a:gd name="T96" fmla="*/ 713 w 722"/>
                <a:gd name="T97" fmla="*/ 183 h 905"/>
                <a:gd name="T98" fmla="*/ 722 w 722"/>
                <a:gd name="T99" fmla="*/ 136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2" h="905">
                  <a:moveTo>
                    <a:pt x="587" y="241"/>
                  </a:moveTo>
                  <a:lnTo>
                    <a:pt x="211" y="241"/>
                  </a:lnTo>
                  <a:lnTo>
                    <a:pt x="221" y="231"/>
                  </a:lnTo>
                  <a:lnTo>
                    <a:pt x="230" y="221"/>
                  </a:lnTo>
                  <a:lnTo>
                    <a:pt x="237" y="209"/>
                  </a:lnTo>
                  <a:lnTo>
                    <a:pt x="244" y="195"/>
                  </a:lnTo>
                  <a:lnTo>
                    <a:pt x="249" y="182"/>
                  </a:lnTo>
                  <a:lnTo>
                    <a:pt x="252" y="167"/>
                  </a:lnTo>
                  <a:lnTo>
                    <a:pt x="254" y="152"/>
                  </a:lnTo>
                  <a:lnTo>
                    <a:pt x="256" y="136"/>
                  </a:lnTo>
                  <a:lnTo>
                    <a:pt x="254" y="120"/>
                  </a:lnTo>
                  <a:lnTo>
                    <a:pt x="252" y="105"/>
                  </a:lnTo>
                  <a:lnTo>
                    <a:pt x="248" y="91"/>
                  </a:lnTo>
                  <a:lnTo>
                    <a:pt x="243" y="77"/>
                  </a:lnTo>
                  <a:lnTo>
                    <a:pt x="235" y="64"/>
                  </a:lnTo>
                  <a:lnTo>
                    <a:pt x="227" y="52"/>
                  </a:lnTo>
                  <a:lnTo>
                    <a:pt x="218" y="40"/>
                  </a:lnTo>
                  <a:lnTo>
                    <a:pt x="207" y="30"/>
                  </a:lnTo>
                  <a:lnTo>
                    <a:pt x="587" y="30"/>
                  </a:lnTo>
                  <a:lnTo>
                    <a:pt x="598" y="30"/>
                  </a:lnTo>
                  <a:lnTo>
                    <a:pt x="607" y="33"/>
                  </a:lnTo>
                  <a:lnTo>
                    <a:pt x="617" y="36"/>
                  </a:lnTo>
                  <a:lnTo>
                    <a:pt x="627" y="39"/>
                  </a:lnTo>
                  <a:lnTo>
                    <a:pt x="635" y="43"/>
                  </a:lnTo>
                  <a:lnTo>
                    <a:pt x="645" y="50"/>
                  </a:lnTo>
                  <a:lnTo>
                    <a:pt x="652" y="56"/>
                  </a:lnTo>
                  <a:lnTo>
                    <a:pt x="660" y="63"/>
                  </a:lnTo>
                  <a:lnTo>
                    <a:pt x="668" y="70"/>
                  </a:lnTo>
                  <a:lnTo>
                    <a:pt x="674" y="79"/>
                  </a:lnTo>
                  <a:lnTo>
                    <a:pt x="679" y="87"/>
                  </a:lnTo>
                  <a:lnTo>
                    <a:pt x="684" y="96"/>
                  </a:lnTo>
                  <a:lnTo>
                    <a:pt x="688" y="106"/>
                  </a:lnTo>
                  <a:lnTo>
                    <a:pt x="690" y="115"/>
                  </a:lnTo>
                  <a:lnTo>
                    <a:pt x="692" y="126"/>
                  </a:lnTo>
                  <a:lnTo>
                    <a:pt x="692" y="136"/>
                  </a:lnTo>
                  <a:lnTo>
                    <a:pt x="692" y="145"/>
                  </a:lnTo>
                  <a:lnTo>
                    <a:pt x="690" y="156"/>
                  </a:lnTo>
                  <a:lnTo>
                    <a:pt x="688" y="166"/>
                  </a:lnTo>
                  <a:lnTo>
                    <a:pt x="684" y="176"/>
                  </a:lnTo>
                  <a:lnTo>
                    <a:pt x="679" y="184"/>
                  </a:lnTo>
                  <a:lnTo>
                    <a:pt x="674" y="193"/>
                  </a:lnTo>
                  <a:lnTo>
                    <a:pt x="668" y="201"/>
                  </a:lnTo>
                  <a:lnTo>
                    <a:pt x="660" y="209"/>
                  </a:lnTo>
                  <a:lnTo>
                    <a:pt x="652" y="216"/>
                  </a:lnTo>
                  <a:lnTo>
                    <a:pt x="645" y="222"/>
                  </a:lnTo>
                  <a:lnTo>
                    <a:pt x="635" y="228"/>
                  </a:lnTo>
                  <a:lnTo>
                    <a:pt x="627" y="233"/>
                  </a:lnTo>
                  <a:lnTo>
                    <a:pt x="617" y="236"/>
                  </a:lnTo>
                  <a:lnTo>
                    <a:pt x="607" y="239"/>
                  </a:lnTo>
                  <a:lnTo>
                    <a:pt x="598" y="241"/>
                  </a:lnTo>
                  <a:lnTo>
                    <a:pt x="587" y="241"/>
                  </a:lnTo>
                  <a:lnTo>
                    <a:pt x="587" y="241"/>
                  </a:lnTo>
                  <a:close/>
                  <a:moveTo>
                    <a:pt x="572" y="874"/>
                  </a:moveTo>
                  <a:lnTo>
                    <a:pt x="150" y="874"/>
                  </a:lnTo>
                  <a:lnTo>
                    <a:pt x="150" y="271"/>
                  </a:lnTo>
                  <a:lnTo>
                    <a:pt x="572" y="271"/>
                  </a:lnTo>
                  <a:lnTo>
                    <a:pt x="572" y="874"/>
                  </a:lnTo>
                  <a:close/>
                  <a:moveTo>
                    <a:pt x="150" y="240"/>
                  </a:moveTo>
                  <a:lnTo>
                    <a:pt x="150" y="181"/>
                  </a:lnTo>
                  <a:lnTo>
                    <a:pt x="217" y="181"/>
                  </a:lnTo>
                  <a:lnTo>
                    <a:pt x="211" y="192"/>
                  </a:lnTo>
                  <a:lnTo>
                    <a:pt x="206" y="201"/>
                  </a:lnTo>
                  <a:lnTo>
                    <a:pt x="199" y="211"/>
                  </a:lnTo>
                  <a:lnTo>
                    <a:pt x="191" y="220"/>
                  </a:lnTo>
                  <a:lnTo>
                    <a:pt x="182" y="226"/>
                  </a:lnTo>
                  <a:lnTo>
                    <a:pt x="172" y="233"/>
                  </a:lnTo>
                  <a:lnTo>
                    <a:pt x="161" y="237"/>
                  </a:lnTo>
                  <a:lnTo>
                    <a:pt x="150" y="240"/>
                  </a:lnTo>
                  <a:lnTo>
                    <a:pt x="150" y="240"/>
                  </a:lnTo>
                  <a:close/>
                  <a:moveTo>
                    <a:pt x="30" y="604"/>
                  </a:moveTo>
                  <a:lnTo>
                    <a:pt x="30" y="136"/>
                  </a:lnTo>
                  <a:lnTo>
                    <a:pt x="30" y="125"/>
                  </a:lnTo>
                  <a:lnTo>
                    <a:pt x="32" y="115"/>
                  </a:lnTo>
                  <a:lnTo>
                    <a:pt x="34" y="105"/>
                  </a:lnTo>
                  <a:lnTo>
                    <a:pt x="37" y="96"/>
                  </a:lnTo>
                  <a:lnTo>
                    <a:pt x="42" y="86"/>
                  </a:lnTo>
                  <a:lnTo>
                    <a:pt x="47" y="78"/>
                  </a:lnTo>
                  <a:lnTo>
                    <a:pt x="52" y="69"/>
                  </a:lnTo>
                  <a:lnTo>
                    <a:pt x="59" y="62"/>
                  </a:lnTo>
                  <a:lnTo>
                    <a:pt x="66" y="55"/>
                  </a:lnTo>
                  <a:lnTo>
                    <a:pt x="74" y="49"/>
                  </a:lnTo>
                  <a:lnTo>
                    <a:pt x="82" y="43"/>
                  </a:lnTo>
                  <a:lnTo>
                    <a:pt x="91" y="39"/>
                  </a:lnTo>
                  <a:lnTo>
                    <a:pt x="100" y="35"/>
                  </a:lnTo>
                  <a:lnTo>
                    <a:pt x="109" y="33"/>
                  </a:lnTo>
                  <a:lnTo>
                    <a:pt x="119" y="30"/>
                  </a:lnTo>
                  <a:lnTo>
                    <a:pt x="129" y="30"/>
                  </a:lnTo>
                  <a:lnTo>
                    <a:pt x="138" y="30"/>
                  </a:lnTo>
                  <a:lnTo>
                    <a:pt x="148" y="33"/>
                  </a:lnTo>
                  <a:lnTo>
                    <a:pt x="157" y="35"/>
                  </a:lnTo>
                  <a:lnTo>
                    <a:pt x="165" y="39"/>
                  </a:lnTo>
                  <a:lnTo>
                    <a:pt x="174" y="43"/>
                  </a:lnTo>
                  <a:lnTo>
                    <a:pt x="182" y="49"/>
                  </a:lnTo>
                  <a:lnTo>
                    <a:pt x="190" y="55"/>
                  </a:lnTo>
                  <a:lnTo>
                    <a:pt x="196" y="62"/>
                  </a:lnTo>
                  <a:lnTo>
                    <a:pt x="203" y="69"/>
                  </a:lnTo>
                  <a:lnTo>
                    <a:pt x="208" y="78"/>
                  </a:lnTo>
                  <a:lnTo>
                    <a:pt x="214" y="86"/>
                  </a:lnTo>
                  <a:lnTo>
                    <a:pt x="218" y="95"/>
                  </a:lnTo>
                  <a:lnTo>
                    <a:pt x="221" y="105"/>
                  </a:lnTo>
                  <a:lnTo>
                    <a:pt x="223" y="115"/>
                  </a:lnTo>
                  <a:lnTo>
                    <a:pt x="224" y="125"/>
                  </a:lnTo>
                  <a:lnTo>
                    <a:pt x="225" y="136"/>
                  </a:lnTo>
                  <a:lnTo>
                    <a:pt x="225" y="143"/>
                  </a:lnTo>
                  <a:lnTo>
                    <a:pt x="224" y="151"/>
                  </a:lnTo>
                  <a:lnTo>
                    <a:pt x="135" y="151"/>
                  </a:lnTo>
                  <a:lnTo>
                    <a:pt x="132" y="151"/>
                  </a:lnTo>
                  <a:lnTo>
                    <a:pt x="129" y="152"/>
                  </a:lnTo>
                  <a:lnTo>
                    <a:pt x="126" y="153"/>
                  </a:lnTo>
                  <a:lnTo>
                    <a:pt x="124" y="155"/>
                  </a:lnTo>
                  <a:lnTo>
                    <a:pt x="122" y="157"/>
                  </a:lnTo>
                  <a:lnTo>
                    <a:pt x="121" y="160"/>
                  </a:lnTo>
                  <a:lnTo>
                    <a:pt x="120" y="163"/>
                  </a:lnTo>
                  <a:lnTo>
                    <a:pt x="120" y="166"/>
                  </a:lnTo>
                  <a:lnTo>
                    <a:pt x="120" y="256"/>
                  </a:lnTo>
                  <a:lnTo>
                    <a:pt x="120" y="604"/>
                  </a:lnTo>
                  <a:lnTo>
                    <a:pt x="30" y="604"/>
                  </a:lnTo>
                  <a:close/>
                  <a:moveTo>
                    <a:pt x="722" y="136"/>
                  </a:moveTo>
                  <a:lnTo>
                    <a:pt x="722" y="123"/>
                  </a:lnTo>
                  <a:lnTo>
                    <a:pt x="720" y="110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2"/>
                  </a:lnTo>
                  <a:lnTo>
                    <a:pt x="691" y="51"/>
                  </a:lnTo>
                  <a:lnTo>
                    <a:pt x="682" y="41"/>
                  </a:lnTo>
                  <a:lnTo>
                    <a:pt x="672" y="33"/>
                  </a:lnTo>
                  <a:lnTo>
                    <a:pt x="661" y="24"/>
                  </a:lnTo>
                  <a:lnTo>
                    <a:pt x="650" y="17"/>
                  </a:lnTo>
                  <a:lnTo>
                    <a:pt x="638" y="11"/>
                  </a:lnTo>
                  <a:lnTo>
                    <a:pt x="626" y="7"/>
                  </a:lnTo>
                  <a:lnTo>
                    <a:pt x="614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135" y="0"/>
                  </a:lnTo>
                  <a:lnTo>
                    <a:pt x="134" y="0"/>
                  </a:lnTo>
                  <a:lnTo>
                    <a:pt x="133" y="0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3" y="2"/>
                  </a:lnTo>
                  <a:lnTo>
                    <a:pt x="90" y="7"/>
                  </a:lnTo>
                  <a:lnTo>
                    <a:pt x="78" y="11"/>
                  </a:lnTo>
                  <a:lnTo>
                    <a:pt x="67" y="16"/>
                  </a:lnTo>
                  <a:lnTo>
                    <a:pt x="57" y="24"/>
                  </a:lnTo>
                  <a:lnTo>
                    <a:pt x="47" y="31"/>
                  </a:lnTo>
                  <a:lnTo>
                    <a:pt x="37" y="40"/>
                  </a:lnTo>
                  <a:lnTo>
                    <a:pt x="29" y="50"/>
                  </a:lnTo>
                  <a:lnTo>
                    <a:pt x="21" y="60"/>
                  </a:lnTo>
                  <a:lnTo>
                    <a:pt x="15" y="71"/>
                  </a:lnTo>
                  <a:lnTo>
                    <a:pt x="9" y="83"/>
                  </a:lnTo>
                  <a:lnTo>
                    <a:pt x="5" y="96"/>
                  </a:lnTo>
                  <a:lnTo>
                    <a:pt x="2" y="109"/>
                  </a:lnTo>
                  <a:lnTo>
                    <a:pt x="0" y="122"/>
                  </a:lnTo>
                  <a:lnTo>
                    <a:pt x="0" y="136"/>
                  </a:lnTo>
                  <a:lnTo>
                    <a:pt x="0" y="619"/>
                  </a:lnTo>
                  <a:lnTo>
                    <a:pt x="0" y="621"/>
                  </a:lnTo>
                  <a:lnTo>
                    <a:pt x="1" y="624"/>
                  </a:lnTo>
                  <a:lnTo>
                    <a:pt x="2" y="626"/>
                  </a:lnTo>
                  <a:lnTo>
                    <a:pt x="4" y="629"/>
                  </a:lnTo>
                  <a:lnTo>
                    <a:pt x="6" y="630"/>
                  </a:lnTo>
                  <a:lnTo>
                    <a:pt x="8" y="633"/>
                  </a:lnTo>
                  <a:lnTo>
                    <a:pt x="11" y="633"/>
                  </a:lnTo>
                  <a:lnTo>
                    <a:pt x="15" y="634"/>
                  </a:lnTo>
                  <a:lnTo>
                    <a:pt x="120" y="634"/>
                  </a:lnTo>
                  <a:lnTo>
                    <a:pt x="120" y="890"/>
                  </a:lnTo>
                  <a:lnTo>
                    <a:pt x="120" y="893"/>
                  </a:lnTo>
                  <a:lnTo>
                    <a:pt x="121" y="895"/>
                  </a:lnTo>
                  <a:lnTo>
                    <a:pt x="122" y="898"/>
                  </a:lnTo>
                  <a:lnTo>
                    <a:pt x="124" y="900"/>
                  </a:lnTo>
                  <a:lnTo>
                    <a:pt x="126" y="902"/>
                  </a:lnTo>
                  <a:lnTo>
                    <a:pt x="129" y="904"/>
                  </a:lnTo>
                  <a:lnTo>
                    <a:pt x="132" y="905"/>
                  </a:lnTo>
                  <a:lnTo>
                    <a:pt x="135" y="905"/>
                  </a:lnTo>
                  <a:lnTo>
                    <a:pt x="587" y="905"/>
                  </a:lnTo>
                  <a:lnTo>
                    <a:pt x="590" y="905"/>
                  </a:lnTo>
                  <a:lnTo>
                    <a:pt x="593" y="904"/>
                  </a:lnTo>
                  <a:lnTo>
                    <a:pt x="595" y="902"/>
                  </a:lnTo>
                  <a:lnTo>
                    <a:pt x="598" y="900"/>
                  </a:lnTo>
                  <a:lnTo>
                    <a:pt x="600" y="898"/>
                  </a:lnTo>
                  <a:lnTo>
                    <a:pt x="601" y="895"/>
                  </a:lnTo>
                  <a:lnTo>
                    <a:pt x="602" y="893"/>
                  </a:lnTo>
                  <a:lnTo>
                    <a:pt x="602" y="890"/>
                  </a:lnTo>
                  <a:lnTo>
                    <a:pt x="602" y="270"/>
                  </a:lnTo>
                  <a:lnTo>
                    <a:pt x="615" y="268"/>
                  </a:lnTo>
                  <a:lnTo>
                    <a:pt x="626" y="265"/>
                  </a:lnTo>
                  <a:lnTo>
                    <a:pt x="637" y="260"/>
                  </a:lnTo>
                  <a:lnTo>
                    <a:pt x="648" y="255"/>
                  </a:lnTo>
                  <a:lnTo>
                    <a:pt x="659" y="249"/>
                  </a:lnTo>
                  <a:lnTo>
                    <a:pt x="669" y="241"/>
                  </a:lnTo>
                  <a:lnTo>
                    <a:pt x="678" y="234"/>
                  </a:lnTo>
                  <a:lnTo>
                    <a:pt x="687" y="225"/>
                  </a:lnTo>
                  <a:lnTo>
                    <a:pt x="694" y="215"/>
                  </a:lnTo>
                  <a:lnTo>
                    <a:pt x="702" y="206"/>
                  </a:lnTo>
                  <a:lnTo>
                    <a:pt x="708" y="195"/>
                  </a:lnTo>
                  <a:lnTo>
                    <a:pt x="713" y="183"/>
                  </a:lnTo>
                  <a:lnTo>
                    <a:pt x="717" y="172"/>
                  </a:lnTo>
                  <a:lnTo>
                    <a:pt x="720" y="160"/>
                  </a:lnTo>
                  <a:lnTo>
                    <a:pt x="722" y="148"/>
                  </a:lnTo>
                  <a:lnTo>
                    <a:pt x="722" y="136"/>
                  </a:lnTo>
                  <a:lnTo>
                    <a:pt x="722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xmlns="" id="{124A18E1-670C-4DBE-A6DF-3409FDAF1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363" y="2051050"/>
              <a:ext cx="57150" cy="9525"/>
            </a:xfrm>
            <a:custGeom>
              <a:avLst/>
              <a:gdLst>
                <a:gd name="T0" fmla="*/ 15 w 181"/>
                <a:gd name="T1" fmla="*/ 30 h 30"/>
                <a:gd name="T2" fmla="*/ 166 w 181"/>
                <a:gd name="T3" fmla="*/ 30 h 30"/>
                <a:gd name="T4" fmla="*/ 169 w 181"/>
                <a:gd name="T5" fmla="*/ 30 h 30"/>
                <a:gd name="T6" fmla="*/ 172 w 181"/>
                <a:gd name="T7" fmla="*/ 29 h 30"/>
                <a:gd name="T8" fmla="*/ 174 w 181"/>
                <a:gd name="T9" fmla="*/ 28 h 30"/>
                <a:gd name="T10" fmla="*/ 176 w 181"/>
                <a:gd name="T11" fmla="*/ 25 h 30"/>
                <a:gd name="T12" fmla="*/ 178 w 181"/>
                <a:gd name="T13" fmla="*/ 23 h 30"/>
                <a:gd name="T14" fmla="*/ 180 w 181"/>
                <a:gd name="T15" fmla="*/ 21 h 30"/>
                <a:gd name="T16" fmla="*/ 181 w 181"/>
                <a:gd name="T17" fmla="*/ 18 h 30"/>
                <a:gd name="T18" fmla="*/ 181 w 181"/>
                <a:gd name="T19" fmla="*/ 15 h 30"/>
                <a:gd name="T20" fmla="*/ 181 w 181"/>
                <a:gd name="T21" fmla="*/ 13 h 30"/>
                <a:gd name="T22" fmla="*/ 180 w 181"/>
                <a:gd name="T23" fmla="*/ 9 h 30"/>
                <a:gd name="T24" fmla="*/ 178 w 181"/>
                <a:gd name="T25" fmla="*/ 7 h 30"/>
                <a:gd name="T26" fmla="*/ 176 w 181"/>
                <a:gd name="T27" fmla="*/ 4 h 30"/>
                <a:gd name="T28" fmla="*/ 174 w 181"/>
                <a:gd name="T29" fmla="*/ 3 h 30"/>
                <a:gd name="T30" fmla="*/ 172 w 181"/>
                <a:gd name="T31" fmla="*/ 1 h 30"/>
                <a:gd name="T32" fmla="*/ 169 w 181"/>
                <a:gd name="T33" fmla="*/ 1 h 30"/>
                <a:gd name="T34" fmla="*/ 166 w 181"/>
                <a:gd name="T35" fmla="*/ 0 h 30"/>
                <a:gd name="T36" fmla="*/ 15 w 181"/>
                <a:gd name="T37" fmla="*/ 0 h 30"/>
                <a:gd name="T38" fmla="*/ 12 w 181"/>
                <a:gd name="T39" fmla="*/ 1 h 30"/>
                <a:gd name="T40" fmla="*/ 10 w 181"/>
                <a:gd name="T41" fmla="*/ 1 h 30"/>
                <a:gd name="T42" fmla="*/ 6 w 181"/>
                <a:gd name="T43" fmla="*/ 3 h 30"/>
                <a:gd name="T44" fmla="*/ 4 w 181"/>
                <a:gd name="T45" fmla="*/ 4 h 30"/>
                <a:gd name="T46" fmla="*/ 2 w 181"/>
                <a:gd name="T47" fmla="*/ 7 h 30"/>
                <a:gd name="T48" fmla="*/ 1 w 181"/>
                <a:gd name="T49" fmla="*/ 9 h 30"/>
                <a:gd name="T50" fmla="*/ 0 w 181"/>
                <a:gd name="T51" fmla="*/ 13 h 30"/>
                <a:gd name="T52" fmla="*/ 0 w 181"/>
                <a:gd name="T53" fmla="*/ 15 h 30"/>
                <a:gd name="T54" fmla="*/ 0 w 181"/>
                <a:gd name="T55" fmla="*/ 18 h 30"/>
                <a:gd name="T56" fmla="*/ 1 w 181"/>
                <a:gd name="T57" fmla="*/ 21 h 30"/>
                <a:gd name="T58" fmla="*/ 2 w 181"/>
                <a:gd name="T59" fmla="*/ 23 h 30"/>
                <a:gd name="T60" fmla="*/ 4 w 181"/>
                <a:gd name="T61" fmla="*/ 25 h 30"/>
                <a:gd name="T62" fmla="*/ 6 w 181"/>
                <a:gd name="T63" fmla="*/ 28 h 30"/>
                <a:gd name="T64" fmla="*/ 10 w 181"/>
                <a:gd name="T65" fmla="*/ 29 h 30"/>
                <a:gd name="T66" fmla="*/ 12 w 181"/>
                <a:gd name="T67" fmla="*/ 30 h 30"/>
                <a:gd name="T68" fmla="*/ 15 w 18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0">
                  <a:moveTo>
                    <a:pt x="15" y="30"/>
                  </a:moveTo>
                  <a:lnTo>
                    <a:pt x="166" y="30"/>
                  </a:lnTo>
                  <a:lnTo>
                    <a:pt x="169" y="30"/>
                  </a:lnTo>
                  <a:lnTo>
                    <a:pt x="172" y="29"/>
                  </a:lnTo>
                  <a:lnTo>
                    <a:pt x="174" y="28"/>
                  </a:lnTo>
                  <a:lnTo>
                    <a:pt x="176" y="25"/>
                  </a:lnTo>
                  <a:lnTo>
                    <a:pt x="178" y="23"/>
                  </a:lnTo>
                  <a:lnTo>
                    <a:pt x="180" y="21"/>
                  </a:lnTo>
                  <a:lnTo>
                    <a:pt x="181" y="18"/>
                  </a:lnTo>
                  <a:lnTo>
                    <a:pt x="181" y="15"/>
                  </a:lnTo>
                  <a:lnTo>
                    <a:pt x="181" y="13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3"/>
                  </a:lnTo>
                  <a:lnTo>
                    <a:pt x="172" y="1"/>
                  </a:lnTo>
                  <a:lnTo>
                    <a:pt x="169" y="1"/>
                  </a:lnTo>
                  <a:lnTo>
                    <a:pt x="166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xmlns="" id="{F39DD388-72C6-4220-B975-59643E272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363" y="2098675"/>
              <a:ext cx="57150" cy="9525"/>
            </a:xfrm>
            <a:custGeom>
              <a:avLst/>
              <a:gdLst>
                <a:gd name="T0" fmla="*/ 15 w 181"/>
                <a:gd name="T1" fmla="*/ 31 h 31"/>
                <a:gd name="T2" fmla="*/ 166 w 181"/>
                <a:gd name="T3" fmla="*/ 31 h 31"/>
                <a:gd name="T4" fmla="*/ 169 w 181"/>
                <a:gd name="T5" fmla="*/ 30 h 31"/>
                <a:gd name="T6" fmla="*/ 172 w 181"/>
                <a:gd name="T7" fmla="*/ 30 h 31"/>
                <a:gd name="T8" fmla="*/ 174 w 181"/>
                <a:gd name="T9" fmla="*/ 28 h 31"/>
                <a:gd name="T10" fmla="*/ 176 w 181"/>
                <a:gd name="T11" fmla="*/ 27 h 31"/>
                <a:gd name="T12" fmla="*/ 178 w 181"/>
                <a:gd name="T13" fmla="*/ 24 h 31"/>
                <a:gd name="T14" fmla="*/ 180 w 181"/>
                <a:gd name="T15" fmla="*/ 22 h 31"/>
                <a:gd name="T16" fmla="*/ 181 w 181"/>
                <a:gd name="T17" fmla="*/ 19 h 31"/>
                <a:gd name="T18" fmla="*/ 181 w 181"/>
                <a:gd name="T19" fmla="*/ 16 h 31"/>
                <a:gd name="T20" fmla="*/ 181 w 181"/>
                <a:gd name="T21" fmla="*/ 13 h 31"/>
                <a:gd name="T22" fmla="*/ 180 w 181"/>
                <a:gd name="T23" fmla="*/ 10 h 31"/>
                <a:gd name="T24" fmla="*/ 178 w 181"/>
                <a:gd name="T25" fmla="*/ 8 h 31"/>
                <a:gd name="T26" fmla="*/ 176 w 181"/>
                <a:gd name="T27" fmla="*/ 6 h 31"/>
                <a:gd name="T28" fmla="*/ 174 w 181"/>
                <a:gd name="T29" fmla="*/ 3 h 31"/>
                <a:gd name="T30" fmla="*/ 172 w 181"/>
                <a:gd name="T31" fmla="*/ 2 h 31"/>
                <a:gd name="T32" fmla="*/ 169 w 181"/>
                <a:gd name="T33" fmla="*/ 1 h 31"/>
                <a:gd name="T34" fmla="*/ 166 w 181"/>
                <a:gd name="T35" fmla="*/ 1 h 31"/>
                <a:gd name="T36" fmla="*/ 15 w 181"/>
                <a:gd name="T37" fmla="*/ 0 h 31"/>
                <a:gd name="T38" fmla="*/ 12 w 181"/>
                <a:gd name="T39" fmla="*/ 1 h 31"/>
                <a:gd name="T40" fmla="*/ 10 w 181"/>
                <a:gd name="T41" fmla="*/ 2 h 31"/>
                <a:gd name="T42" fmla="*/ 6 w 181"/>
                <a:gd name="T43" fmla="*/ 3 h 31"/>
                <a:gd name="T44" fmla="*/ 4 w 181"/>
                <a:gd name="T45" fmla="*/ 6 h 31"/>
                <a:gd name="T46" fmla="*/ 2 w 181"/>
                <a:gd name="T47" fmla="*/ 8 h 31"/>
                <a:gd name="T48" fmla="*/ 1 w 181"/>
                <a:gd name="T49" fmla="*/ 10 h 31"/>
                <a:gd name="T50" fmla="*/ 0 w 181"/>
                <a:gd name="T51" fmla="*/ 13 h 31"/>
                <a:gd name="T52" fmla="*/ 0 w 181"/>
                <a:gd name="T53" fmla="*/ 16 h 31"/>
                <a:gd name="T54" fmla="*/ 0 w 181"/>
                <a:gd name="T55" fmla="*/ 19 h 31"/>
                <a:gd name="T56" fmla="*/ 1 w 181"/>
                <a:gd name="T57" fmla="*/ 22 h 31"/>
                <a:gd name="T58" fmla="*/ 2 w 181"/>
                <a:gd name="T59" fmla="*/ 24 h 31"/>
                <a:gd name="T60" fmla="*/ 4 w 181"/>
                <a:gd name="T61" fmla="*/ 27 h 31"/>
                <a:gd name="T62" fmla="*/ 6 w 181"/>
                <a:gd name="T63" fmla="*/ 28 h 31"/>
                <a:gd name="T64" fmla="*/ 10 w 181"/>
                <a:gd name="T65" fmla="*/ 30 h 31"/>
                <a:gd name="T66" fmla="*/ 12 w 181"/>
                <a:gd name="T67" fmla="*/ 30 h 31"/>
                <a:gd name="T68" fmla="*/ 15 w 181"/>
                <a:gd name="T6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1">
                  <a:moveTo>
                    <a:pt x="15" y="31"/>
                  </a:moveTo>
                  <a:lnTo>
                    <a:pt x="166" y="31"/>
                  </a:lnTo>
                  <a:lnTo>
                    <a:pt x="169" y="30"/>
                  </a:lnTo>
                  <a:lnTo>
                    <a:pt x="172" y="30"/>
                  </a:lnTo>
                  <a:lnTo>
                    <a:pt x="174" y="28"/>
                  </a:lnTo>
                  <a:lnTo>
                    <a:pt x="176" y="27"/>
                  </a:lnTo>
                  <a:lnTo>
                    <a:pt x="178" y="24"/>
                  </a:lnTo>
                  <a:lnTo>
                    <a:pt x="180" y="22"/>
                  </a:lnTo>
                  <a:lnTo>
                    <a:pt x="181" y="19"/>
                  </a:lnTo>
                  <a:lnTo>
                    <a:pt x="181" y="16"/>
                  </a:lnTo>
                  <a:lnTo>
                    <a:pt x="181" y="13"/>
                  </a:lnTo>
                  <a:lnTo>
                    <a:pt x="180" y="10"/>
                  </a:lnTo>
                  <a:lnTo>
                    <a:pt x="178" y="8"/>
                  </a:lnTo>
                  <a:lnTo>
                    <a:pt x="176" y="6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9" y="1"/>
                  </a:lnTo>
                  <a:lnTo>
                    <a:pt x="166" y="1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6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7"/>
                  </a:lnTo>
                  <a:lnTo>
                    <a:pt x="6" y="28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xmlns="" id="{325D55A1-94A4-4929-BAEA-37F788F9B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363" y="2146300"/>
              <a:ext cx="57150" cy="9525"/>
            </a:xfrm>
            <a:custGeom>
              <a:avLst/>
              <a:gdLst>
                <a:gd name="T0" fmla="*/ 15 w 181"/>
                <a:gd name="T1" fmla="*/ 30 h 30"/>
                <a:gd name="T2" fmla="*/ 166 w 181"/>
                <a:gd name="T3" fmla="*/ 30 h 30"/>
                <a:gd name="T4" fmla="*/ 169 w 181"/>
                <a:gd name="T5" fmla="*/ 30 h 30"/>
                <a:gd name="T6" fmla="*/ 172 w 181"/>
                <a:gd name="T7" fmla="*/ 29 h 30"/>
                <a:gd name="T8" fmla="*/ 174 w 181"/>
                <a:gd name="T9" fmla="*/ 27 h 30"/>
                <a:gd name="T10" fmla="*/ 176 w 181"/>
                <a:gd name="T11" fmla="*/ 26 h 30"/>
                <a:gd name="T12" fmla="*/ 178 w 181"/>
                <a:gd name="T13" fmla="*/ 23 h 30"/>
                <a:gd name="T14" fmla="*/ 180 w 181"/>
                <a:gd name="T15" fmla="*/ 20 h 30"/>
                <a:gd name="T16" fmla="*/ 181 w 181"/>
                <a:gd name="T17" fmla="*/ 18 h 30"/>
                <a:gd name="T18" fmla="*/ 181 w 181"/>
                <a:gd name="T19" fmla="*/ 15 h 30"/>
                <a:gd name="T20" fmla="*/ 181 w 181"/>
                <a:gd name="T21" fmla="*/ 12 h 30"/>
                <a:gd name="T22" fmla="*/ 180 w 181"/>
                <a:gd name="T23" fmla="*/ 8 h 30"/>
                <a:gd name="T24" fmla="*/ 178 w 181"/>
                <a:gd name="T25" fmla="*/ 6 h 30"/>
                <a:gd name="T26" fmla="*/ 176 w 181"/>
                <a:gd name="T27" fmla="*/ 4 h 30"/>
                <a:gd name="T28" fmla="*/ 174 w 181"/>
                <a:gd name="T29" fmla="*/ 2 h 30"/>
                <a:gd name="T30" fmla="*/ 172 w 181"/>
                <a:gd name="T31" fmla="*/ 1 h 30"/>
                <a:gd name="T32" fmla="*/ 169 w 181"/>
                <a:gd name="T33" fmla="*/ 0 h 30"/>
                <a:gd name="T34" fmla="*/ 166 w 181"/>
                <a:gd name="T35" fmla="*/ 0 h 30"/>
                <a:gd name="T36" fmla="*/ 15 w 181"/>
                <a:gd name="T37" fmla="*/ 0 h 30"/>
                <a:gd name="T38" fmla="*/ 12 w 181"/>
                <a:gd name="T39" fmla="*/ 0 h 30"/>
                <a:gd name="T40" fmla="*/ 10 w 181"/>
                <a:gd name="T41" fmla="*/ 1 h 30"/>
                <a:gd name="T42" fmla="*/ 6 w 181"/>
                <a:gd name="T43" fmla="*/ 2 h 30"/>
                <a:gd name="T44" fmla="*/ 4 w 181"/>
                <a:gd name="T45" fmla="*/ 4 h 30"/>
                <a:gd name="T46" fmla="*/ 2 w 181"/>
                <a:gd name="T47" fmla="*/ 6 h 30"/>
                <a:gd name="T48" fmla="*/ 1 w 181"/>
                <a:gd name="T49" fmla="*/ 8 h 30"/>
                <a:gd name="T50" fmla="*/ 0 w 181"/>
                <a:gd name="T51" fmla="*/ 12 h 30"/>
                <a:gd name="T52" fmla="*/ 0 w 181"/>
                <a:gd name="T53" fmla="*/ 15 h 30"/>
                <a:gd name="T54" fmla="*/ 0 w 181"/>
                <a:gd name="T55" fmla="*/ 18 h 30"/>
                <a:gd name="T56" fmla="*/ 1 w 181"/>
                <a:gd name="T57" fmla="*/ 20 h 30"/>
                <a:gd name="T58" fmla="*/ 2 w 181"/>
                <a:gd name="T59" fmla="*/ 23 h 30"/>
                <a:gd name="T60" fmla="*/ 4 w 181"/>
                <a:gd name="T61" fmla="*/ 26 h 30"/>
                <a:gd name="T62" fmla="*/ 6 w 181"/>
                <a:gd name="T63" fmla="*/ 27 h 30"/>
                <a:gd name="T64" fmla="*/ 10 w 181"/>
                <a:gd name="T65" fmla="*/ 29 h 30"/>
                <a:gd name="T66" fmla="*/ 12 w 181"/>
                <a:gd name="T67" fmla="*/ 30 h 30"/>
                <a:gd name="T68" fmla="*/ 15 w 18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0">
                  <a:moveTo>
                    <a:pt x="15" y="30"/>
                  </a:moveTo>
                  <a:lnTo>
                    <a:pt x="166" y="30"/>
                  </a:lnTo>
                  <a:lnTo>
                    <a:pt x="169" y="30"/>
                  </a:lnTo>
                  <a:lnTo>
                    <a:pt x="172" y="29"/>
                  </a:lnTo>
                  <a:lnTo>
                    <a:pt x="174" y="27"/>
                  </a:lnTo>
                  <a:lnTo>
                    <a:pt x="176" y="26"/>
                  </a:lnTo>
                  <a:lnTo>
                    <a:pt x="178" y="23"/>
                  </a:lnTo>
                  <a:lnTo>
                    <a:pt x="180" y="20"/>
                  </a:lnTo>
                  <a:lnTo>
                    <a:pt x="181" y="18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8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9" y="0"/>
                  </a:lnTo>
                  <a:lnTo>
                    <a:pt x="16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xmlns="" id="{9DD543D1-4984-411A-9427-2D26153D2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8" y="2022475"/>
              <a:ext cx="38100" cy="33338"/>
            </a:xfrm>
            <a:custGeom>
              <a:avLst/>
              <a:gdLst>
                <a:gd name="T0" fmla="*/ 20 w 121"/>
                <a:gd name="T1" fmla="*/ 101 h 106"/>
                <a:gd name="T2" fmla="*/ 22 w 121"/>
                <a:gd name="T3" fmla="*/ 104 h 106"/>
                <a:gd name="T4" fmla="*/ 25 w 121"/>
                <a:gd name="T5" fmla="*/ 105 h 106"/>
                <a:gd name="T6" fmla="*/ 27 w 121"/>
                <a:gd name="T7" fmla="*/ 106 h 106"/>
                <a:gd name="T8" fmla="*/ 30 w 121"/>
                <a:gd name="T9" fmla="*/ 106 h 106"/>
                <a:gd name="T10" fmla="*/ 36 w 121"/>
                <a:gd name="T11" fmla="*/ 105 h 106"/>
                <a:gd name="T12" fmla="*/ 41 w 121"/>
                <a:gd name="T13" fmla="*/ 101 h 106"/>
                <a:gd name="T14" fmla="*/ 116 w 121"/>
                <a:gd name="T15" fmla="*/ 26 h 106"/>
                <a:gd name="T16" fmla="*/ 119 w 121"/>
                <a:gd name="T17" fmla="*/ 24 h 106"/>
                <a:gd name="T18" fmla="*/ 120 w 121"/>
                <a:gd name="T19" fmla="*/ 21 h 106"/>
                <a:gd name="T20" fmla="*/ 121 w 121"/>
                <a:gd name="T21" fmla="*/ 19 h 106"/>
                <a:gd name="T22" fmla="*/ 121 w 121"/>
                <a:gd name="T23" fmla="*/ 15 h 106"/>
                <a:gd name="T24" fmla="*/ 121 w 121"/>
                <a:gd name="T25" fmla="*/ 13 h 106"/>
                <a:gd name="T26" fmla="*/ 120 w 121"/>
                <a:gd name="T27" fmla="*/ 10 h 106"/>
                <a:gd name="T28" fmla="*/ 119 w 121"/>
                <a:gd name="T29" fmla="*/ 8 h 106"/>
                <a:gd name="T30" fmla="*/ 116 w 121"/>
                <a:gd name="T31" fmla="*/ 5 h 106"/>
                <a:gd name="T32" fmla="*/ 114 w 121"/>
                <a:gd name="T33" fmla="*/ 4 h 106"/>
                <a:gd name="T34" fmla="*/ 111 w 121"/>
                <a:gd name="T35" fmla="*/ 1 h 106"/>
                <a:gd name="T36" fmla="*/ 109 w 121"/>
                <a:gd name="T37" fmla="*/ 0 h 106"/>
                <a:gd name="T38" fmla="*/ 106 w 121"/>
                <a:gd name="T39" fmla="*/ 0 h 106"/>
                <a:gd name="T40" fmla="*/ 103 w 121"/>
                <a:gd name="T41" fmla="*/ 0 h 106"/>
                <a:gd name="T42" fmla="*/ 100 w 121"/>
                <a:gd name="T43" fmla="*/ 1 h 106"/>
                <a:gd name="T44" fmla="*/ 97 w 121"/>
                <a:gd name="T45" fmla="*/ 4 h 106"/>
                <a:gd name="T46" fmla="*/ 95 w 121"/>
                <a:gd name="T47" fmla="*/ 5 h 106"/>
                <a:gd name="T48" fmla="*/ 30 w 121"/>
                <a:gd name="T49" fmla="*/ 69 h 106"/>
                <a:gd name="T50" fmla="*/ 26 w 121"/>
                <a:gd name="T51" fmla="*/ 65 h 106"/>
                <a:gd name="T52" fmla="*/ 24 w 121"/>
                <a:gd name="T53" fmla="*/ 64 h 106"/>
                <a:gd name="T54" fmla="*/ 21 w 121"/>
                <a:gd name="T55" fmla="*/ 62 h 106"/>
                <a:gd name="T56" fmla="*/ 18 w 121"/>
                <a:gd name="T57" fmla="*/ 62 h 106"/>
                <a:gd name="T58" fmla="*/ 15 w 121"/>
                <a:gd name="T59" fmla="*/ 61 h 106"/>
                <a:gd name="T60" fmla="*/ 12 w 121"/>
                <a:gd name="T61" fmla="*/ 62 h 106"/>
                <a:gd name="T62" fmla="*/ 10 w 121"/>
                <a:gd name="T63" fmla="*/ 62 h 106"/>
                <a:gd name="T64" fmla="*/ 7 w 121"/>
                <a:gd name="T65" fmla="*/ 64 h 106"/>
                <a:gd name="T66" fmla="*/ 5 w 121"/>
                <a:gd name="T67" fmla="*/ 65 h 106"/>
                <a:gd name="T68" fmla="*/ 2 w 121"/>
                <a:gd name="T69" fmla="*/ 68 h 106"/>
                <a:gd name="T70" fmla="*/ 1 w 121"/>
                <a:gd name="T71" fmla="*/ 70 h 106"/>
                <a:gd name="T72" fmla="*/ 0 w 121"/>
                <a:gd name="T73" fmla="*/ 73 h 106"/>
                <a:gd name="T74" fmla="*/ 0 w 121"/>
                <a:gd name="T75" fmla="*/ 76 h 106"/>
                <a:gd name="T76" fmla="*/ 0 w 121"/>
                <a:gd name="T77" fmla="*/ 79 h 106"/>
                <a:gd name="T78" fmla="*/ 1 w 121"/>
                <a:gd name="T79" fmla="*/ 82 h 106"/>
                <a:gd name="T80" fmla="*/ 2 w 121"/>
                <a:gd name="T81" fmla="*/ 84 h 106"/>
                <a:gd name="T82" fmla="*/ 5 w 121"/>
                <a:gd name="T83" fmla="*/ 86 h 106"/>
                <a:gd name="T84" fmla="*/ 20 w 121"/>
                <a:gd name="T85" fmla="*/ 10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06">
                  <a:moveTo>
                    <a:pt x="20" y="101"/>
                  </a:moveTo>
                  <a:lnTo>
                    <a:pt x="22" y="104"/>
                  </a:lnTo>
                  <a:lnTo>
                    <a:pt x="25" y="105"/>
                  </a:lnTo>
                  <a:lnTo>
                    <a:pt x="27" y="106"/>
                  </a:lnTo>
                  <a:lnTo>
                    <a:pt x="30" y="106"/>
                  </a:lnTo>
                  <a:lnTo>
                    <a:pt x="36" y="105"/>
                  </a:lnTo>
                  <a:lnTo>
                    <a:pt x="41" y="101"/>
                  </a:lnTo>
                  <a:lnTo>
                    <a:pt x="116" y="26"/>
                  </a:lnTo>
                  <a:lnTo>
                    <a:pt x="119" y="24"/>
                  </a:lnTo>
                  <a:lnTo>
                    <a:pt x="120" y="21"/>
                  </a:lnTo>
                  <a:lnTo>
                    <a:pt x="121" y="19"/>
                  </a:lnTo>
                  <a:lnTo>
                    <a:pt x="121" y="15"/>
                  </a:lnTo>
                  <a:lnTo>
                    <a:pt x="121" y="13"/>
                  </a:lnTo>
                  <a:lnTo>
                    <a:pt x="120" y="10"/>
                  </a:lnTo>
                  <a:lnTo>
                    <a:pt x="119" y="8"/>
                  </a:lnTo>
                  <a:lnTo>
                    <a:pt x="116" y="5"/>
                  </a:lnTo>
                  <a:lnTo>
                    <a:pt x="114" y="4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100" y="1"/>
                  </a:lnTo>
                  <a:lnTo>
                    <a:pt x="97" y="4"/>
                  </a:lnTo>
                  <a:lnTo>
                    <a:pt x="95" y="5"/>
                  </a:lnTo>
                  <a:lnTo>
                    <a:pt x="30" y="69"/>
                  </a:lnTo>
                  <a:lnTo>
                    <a:pt x="26" y="65"/>
                  </a:lnTo>
                  <a:lnTo>
                    <a:pt x="24" y="64"/>
                  </a:lnTo>
                  <a:lnTo>
                    <a:pt x="21" y="62"/>
                  </a:lnTo>
                  <a:lnTo>
                    <a:pt x="18" y="62"/>
                  </a:lnTo>
                  <a:lnTo>
                    <a:pt x="15" y="61"/>
                  </a:lnTo>
                  <a:lnTo>
                    <a:pt x="12" y="62"/>
                  </a:lnTo>
                  <a:lnTo>
                    <a:pt x="10" y="62"/>
                  </a:lnTo>
                  <a:lnTo>
                    <a:pt x="7" y="64"/>
                  </a:lnTo>
                  <a:lnTo>
                    <a:pt x="5" y="65"/>
                  </a:lnTo>
                  <a:lnTo>
                    <a:pt x="2" y="68"/>
                  </a:lnTo>
                  <a:lnTo>
                    <a:pt x="1" y="70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1" y="82"/>
                  </a:lnTo>
                  <a:lnTo>
                    <a:pt x="2" y="84"/>
                  </a:lnTo>
                  <a:lnTo>
                    <a:pt x="5" y="86"/>
                  </a:lnTo>
                  <a:lnTo>
                    <a:pt x="20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xmlns="" id="{112FE991-765C-4201-8794-BDA138E1B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8" y="2070100"/>
              <a:ext cx="38100" cy="33338"/>
            </a:xfrm>
            <a:custGeom>
              <a:avLst/>
              <a:gdLst>
                <a:gd name="T0" fmla="*/ 20 w 121"/>
                <a:gd name="T1" fmla="*/ 101 h 106"/>
                <a:gd name="T2" fmla="*/ 22 w 121"/>
                <a:gd name="T3" fmla="*/ 103 h 106"/>
                <a:gd name="T4" fmla="*/ 25 w 121"/>
                <a:gd name="T5" fmla="*/ 105 h 106"/>
                <a:gd name="T6" fmla="*/ 27 w 121"/>
                <a:gd name="T7" fmla="*/ 105 h 106"/>
                <a:gd name="T8" fmla="*/ 30 w 121"/>
                <a:gd name="T9" fmla="*/ 106 h 106"/>
                <a:gd name="T10" fmla="*/ 34 w 121"/>
                <a:gd name="T11" fmla="*/ 105 h 106"/>
                <a:gd name="T12" fmla="*/ 36 w 121"/>
                <a:gd name="T13" fmla="*/ 105 h 106"/>
                <a:gd name="T14" fmla="*/ 39 w 121"/>
                <a:gd name="T15" fmla="*/ 103 h 106"/>
                <a:gd name="T16" fmla="*/ 41 w 121"/>
                <a:gd name="T17" fmla="*/ 102 h 106"/>
                <a:gd name="T18" fmla="*/ 116 w 121"/>
                <a:gd name="T19" fmla="*/ 26 h 106"/>
                <a:gd name="T20" fmla="*/ 119 w 121"/>
                <a:gd name="T21" fmla="*/ 24 h 106"/>
                <a:gd name="T22" fmla="*/ 120 w 121"/>
                <a:gd name="T23" fmla="*/ 21 h 106"/>
                <a:gd name="T24" fmla="*/ 121 w 121"/>
                <a:gd name="T25" fmla="*/ 18 h 106"/>
                <a:gd name="T26" fmla="*/ 121 w 121"/>
                <a:gd name="T27" fmla="*/ 15 h 106"/>
                <a:gd name="T28" fmla="*/ 121 w 121"/>
                <a:gd name="T29" fmla="*/ 13 h 106"/>
                <a:gd name="T30" fmla="*/ 120 w 121"/>
                <a:gd name="T31" fmla="*/ 10 h 106"/>
                <a:gd name="T32" fmla="*/ 119 w 121"/>
                <a:gd name="T33" fmla="*/ 7 h 106"/>
                <a:gd name="T34" fmla="*/ 116 w 121"/>
                <a:gd name="T35" fmla="*/ 5 h 106"/>
                <a:gd name="T36" fmla="*/ 114 w 121"/>
                <a:gd name="T37" fmla="*/ 3 h 106"/>
                <a:gd name="T38" fmla="*/ 111 w 121"/>
                <a:gd name="T39" fmla="*/ 1 h 106"/>
                <a:gd name="T40" fmla="*/ 109 w 121"/>
                <a:gd name="T41" fmla="*/ 1 h 106"/>
                <a:gd name="T42" fmla="*/ 106 w 121"/>
                <a:gd name="T43" fmla="*/ 0 h 106"/>
                <a:gd name="T44" fmla="*/ 103 w 121"/>
                <a:gd name="T45" fmla="*/ 1 h 106"/>
                <a:gd name="T46" fmla="*/ 100 w 121"/>
                <a:gd name="T47" fmla="*/ 1 h 106"/>
                <a:gd name="T48" fmla="*/ 97 w 121"/>
                <a:gd name="T49" fmla="*/ 3 h 106"/>
                <a:gd name="T50" fmla="*/ 95 w 121"/>
                <a:gd name="T51" fmla="*/ 5 h 106"/>
                <a:gd name="T52" fmla="*/ 30 w 121"/>
                <a:gd name="T53" fmla="*/ 70 h 106"/>
                <a:gd name="T54" fmla="*/ 26 w 121"/>
                <a:gd name="T55" fmla="*/ 65 h 106"/>
                <a:gd name="T56" fmla="*/ 24 w 121"/>
                <a:gd name="T57" fmla="*/ 63 h 106"/>
                <a:gd name="T58" fmla="*/ 21 w 121"/>
                <a:gd name="T59" fmla="*/ 61 h 106"/>
                <a:gd name="T60" fmla="*/ 18 w 121"/>
                <a:gd name="T61" fmla="*/ 61 h 106"/>
                <a:gd name="T62" fmla="*/ 15 w 121"/>
                <a:gd name="T63" fmla="*/ 60 h 106"/>
                <a:gd name="T64" fmla="*/ 12 w 121"/>
                <a:gd name="T65" fmla="*/ 61 h 106"/>
                <a:gd name="T66" fmla="*/ 10 w 121"/>
                <a:gd name="T67" fmla="*/ 62 h 106"/>
                <a:gd name="T68" fmla="*/ 7 w 121"/>
                <a:gd name="T69" fmla="*/ 63 h 106"/>
                <a:gd name="T70" fmla="*/ 5 w 121"/>
                <a:gd name="T71" fmla="*/ 65 h 106"/>
                <a:gd name="T72" fmla="*/ 2 w 121"/>
                <a:gd name="T73" fmla="*/ 68 h 106"/>
                <a:gd name="T74" fmla="*/ 1 w 121"/>
                <a:gd name="T75" fmla="*/ 70 h 106"/>
                <a:gd name="T76" fmla="*/ 0 w 121"/>
                <a:gd name="T77" fmla="*/ 73 h 106"/>
                <a:gd name="T78" fmla="*/ 0 w 121"/>
                <a:gd name="T79" fmla="*/ 76 h 106"/>
                <a:gd name="T80" fmla="*/ 0 w 121"/>
                <a:gd name="T81" fmla="*/ 78 h 106"/>
                <a:gd name="T82" fmla="*/ 1 w 121"/>
                <a:gd name="T83" fmla="*/ 82 h 106"/>
                <a:gd name="T84" fmla="*/ 2 w 121"/>
                <a:gd name="T85" fmla="*/ 84 h 106"/>
                <a:gd name="T86" fmla="*/ 5 w 121"/>
                <a:gd name="T87" fmla="*/ 87 h 106"/>
                <a:gd name="T88" fmla="*/ 20 w 121"/>
                <a:gd name="T89" fmla="*/ 10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" h="106">
                  <a:moveTo>
                    <a:pt x="20" y="101"/>
                  </a:moveTo>
                  <a:lnTo>
                    <a:pt x="22" y="103"/>
                  </a:lnTo>
                  <a:lnTo>
                    <a:pt x="25" y="105"/>
                  </a:lnTo>
                  <a:lnTo>
                    <a:pt x="27" y="105"/>
                  </a:lnTo>
                  <a:lnTo>
                    <a:pt x="30" y="106"/>
                  </a:lnTo>
                  <a:lnTo>
                    <a:pt x="34" y="105"/>
                  </a:lnTo>
                  <a:lnTo>
                    <a:pt x="36" y="105"/>
                  </a:lnTo>
                  <a:lnTo>
                    <a:pt x="39" y="103"/>
                  </a:lnTo>
                  <a:lnTo>
                    <a:pt x="41" y="102"/>
                  </a:lnTo>
                  <a:lnTo>
                    <a:pt x="116" y="26"/>
                  </a:lnTo>
                  <a:lnTo>
                    <a:pt x="119" y="24"/>
                  </a:lnTo>
                  <a:lnTo>
                    <a:pt x="120" y="21"/>
                  </a:lnTo>
                  <a:lnTo>
                    <a:pt x="121" y="18"/>
                  </a:lnTo>
                  <a:lnTo>
                    <a:pt x="121" y="15"/>
                  </a:lnTo>
                  <a:lnTo>
                    <a:pt x="121" y="13"/>
                  </a:lnTo>
                  <a:lnTo>
                    <a:pt x="120" y="10"/>
                  </a:lnTo>
                  <a:lnTo>
                    <a:pt x="119" y="7"/>
                  </a:lnTo>
                  <a:lnTo>
                    <a:pt x="116" y="5"/>
                  </a:lnTo>
                  <a:lnTo>
                    <a:pt x="114" y="3"/>
                  </a:lnTo>
                  <a:lnTo>
                    <a:pt x="111" y="1"/>
                  </a:lnTo>
                  <a:lnTo>
                    <a:pt x="109" y="1"/>
                  </a:lnTo>
                  <a:lnTo>
                    <a:pt x="106" y="0"/>
                  </a:lnTo>
                  <a:lnTo>
                    <a:pt x="103" y="1"/>
                  </a:lnTo>
                  <a:lnTo>
                    <a:pt x="100" y="1"/>
                  </a:lnTo>
                  <a:lnTo>
                    <a:pt x="97" y="3"/>
                  </a:lnTo>
                  <a:lnTo>
                    <a:pt x="95" y="5"/>
                  </a:lnTo>
                  <a:lnTo>
                    <a:pt x="30" y="70"/>
                  </a:lnTo>
                  <a:lnTo>
                    <a:pt x="26" y="65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0"/>
                  </a:lnTo>
                  <a:lnTo>
                    <a:pt x="12" y="61"/>
                  </a:lnTo>
                  <a:lnTo>
                    <a:pt x="10" y="62"/>
                  </a:lnTo>
                  <a:lnTo>
                    <a:pt x="7" y="63"/>
                  </a:lnTo>
                  <a:lnTo>
                    <a:pt x="5" y="65"/>
                  </a:lnTo>
                  <a:lnTo>
                    <a:pt x="2" y="68"/>
                  </a:lnTo>
                  <a:lnTo>
                    <a:pt x="1" y="70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1" y="82"/>
                  </a:lnTo>
                  <a:lnTo>
                    <a:pt x="2" y="84"/>
                  </a:lnTo>
                  <a:lnTo>
                    <a:pt x="5" y="87"/>
                  </a:lnTo>
                  <a:lnTo>
                    <a:pt x="20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6">
              <a:extLst>
                <a:ext uri="{FF2B5EF4-FFF2-40B4-BE49-F238E27FC236}">
                  <a16:creationId xmlns:a16="http://schemas.microsoft.com/office/drawing/2014/main" xmlns="" id="{80B0B1BB-9B2F-4866-A082-A8CE37C530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4900" y="1993900"/>
              <a:ext cx="68263" cy="219075"/>
            </a:xfrm>
            <a:custGeom>
              <a:avLst/>
              <a:gdLst>
                <a:gd name="T0" fmla="*/ 120 w 212"/>
                <a:gd name="T1" fmla="*/ 659 h 694"/>
                <a:gd name="T2" fmla="*/ 99 w 212"/>
                <a:gd name="T3" fmla="*/ 643 h 694"/>
                <a:gd name="T4" fmla="*/ 92 w 212"/>
                <a:gd name="T5" fmla="*/ 618 h 694"/>
                <a:gd name="T6" fmla="*/ 181 w 212"/>
                <a:gd name="T7" fmla="*/ 616 h 694"/>
                <a:gd name="T8" fmla="*/ 167 w 212"/>
                <a:gd name="T9" fmla="*/ 647 h 694"/>
                <a:gd name="T10" fmla="*/ 144 w 212"/>
                <a:gd name="T11" fmla="*/ 662 h 694"/>
                <a:gd name="T12" fmla="*/ 145 w 212"/>
                <a:gd name="T13" fmla="*/ 31 h 694"/>
                <a:gd name="T14" fmla="*/ 168 w 212"/>
                <a:gd name="T15" fmla="*/ 43 h 694"/>
                <a:gd name="T16" fmla="*/ 181 w 212"/>
                <a:gd name="T17" fmla="*/ 57 h 694"/>
                <a:gd name="T18" fmla="*/ 92 w 212"/>
                <a:gd name="T19" fmla="*/ 331 h 694"/>
                <a:gd name="T20" fmla="*/ 95 w 212"/>
                <a:gd name="T21" fmla="*/ 53 h 694"/>
                <a:gd name="T22" fmla="*/ 112 w 212"/>
                <a:gd name="T23" fmla="*/ 38 h 694"/>
                <a:gd name="T24" fmla="*/ 137 w 212"/>
                <a:gd name="T25" fmla="*/ 30 h 694"/>
                <a:gd name="T26" fmla="*/ 182 w 212"/>
                <a:gd name="T27" fmla="*/ 362 h 694"/>
                <a:gd name="T28" fmla="*/ 92 w 212"/>
                <a:gd name="T29" fmla="*/ 362 h 694"/>
                <a:gd name="T30" fmla="*/ 113 w 212"/>
                <a:gd name="T31" fmla="*/ 4 h 694"/>
                <a:gd name="T32" fmla="*/ 84 w 212"/>
                <a:gd name="T33" fmla="*/ 22 h 694"/>
                <a:gd name="T34" fmla="*/ 65 w 212"/>
                <a:gd name="T35" fmla="*/ 46 h 694"/>
                <a:gd name="T36" fmla="*/ 36 w 212"/>
                <a:gd name="T37" fmla="*/ 55 h 694"/>
                <a:gd name="T38" fmla="*/ 21 w 212"/>
                <a:gd name="T39" fmla="*/ 67 h 694"/>
                <a:gd name="T40" fmla="*/ 9 w 212"/>
                <a:gd name="T41" fmla="*/ 82 h 694"/>
                <a:gd name="T42" fmla="*/ 2 w 212"/>
                <a:gd name="T43" fmla="*/ 103 h 694"/>
                <a:gd name="T44" fmla="*/ 0 w 212"/>
                <a:gd name="T45" fmla="*/ 394 h 694"/>
                <a:gd name="T46" fmla="*/ 3 w 212"/>
                <a:gd name="T47" fmla="*/ 402 h 694"/>
                <a:gd name="T48" fmla="*/ 10 w 212"/>
                <a:gd name="T49" fmla="*/ 408 h 694"/>
                <a:gd name="T50" fmla="*/ 19 w 212"/>
                <a:gd name="T51" fmla="*/ 409 h 694"/>
                <a:gd name="T52" fmla="*/ 26 w 212"/>
                <a:gd name="T53" fmla="*/ 404 h 694"/>
                <a:gd name="T54" fmla="*/ 30 w 212"/>
                <a:gd name="T55" fmla="*/ 397 h 694"/>
                <a:gd name="T56" fmla="*/ 31 w 212"/>
                <a:gd name="T57" fmla="*/ 111 h 694"/>
                <a:gd name="T58" fmla="*/ 40 w 212"/>
                <a:gd name="T59" fmla="*/ 89 h 694"/>
                <a:gd name="T60" fmla="*/ 55 w 212"/>
                <a:gd name="T61" fmla="*/ 79 h 694"/>
                <a:gd name="T62" fmla="*/ 62 w 212"/>
                <a:gd name="T63" fmla="*/ 626 h 694"/>
                <a:gd name="T64" fmla="*/ 67 w 212"/>
                <a:gd name="T65" fmla="*/ 647 h 694"/>
                <a:gd name="T66" fmla="*/ 79 w 212"/>
                <a:gd name="T67" fmla="*/ 666 h 694"/>
                <a:gd name="T68" fmla="*/ 95 w 212"/>
                <a:gd name="T69" fmla="*/ 681 h 694"/>
                <a:gd name="T70" fmla="*/ 114 w 212"/>
                <a:gd name="T71" fmla="*/ 690 h 694"/>
                <a:gd name="T72" fmla="*/ 137 w 212"/>
                <a:gd name="T73" fmla="*/ 694 h 694"/>
                <a:gd name="T74" fmla="*/ 157 w 212"/>
                <a:gd name="T75" fmla="*/ 690 h 694"/>
                <a:gd name="T76" fmla="*/ 177 w 212"/>
                <a:gd name="T77" fmla="*/ 680 h 694"/>
                <a:gd name="T78" fmla="*/ 193 w 212"/>
                <a:gd name="T79" fmla="*/ 663 h 694"/>
                <a:gd name="T80" fmla="*/ 206 w 212"/>
                <a:gd name="T81" fmla="*/ 641 h 694"/>
                <a:gd name="T82" fmla="*/ 211 w 212"/>
                <a:gd name="T83" fmla="*/ 613 h 694"/>
                <a:gd name="T84" fmla="*/ 211 w 212"/>
                <a:gd name="T85" fmla="*/ 56 h 694"/>
                <a:gd name="T86" fmla="*/ 206 w 212"/>
                <a:gd name="T87" fmla="*/ 41 h 694"/>
                <a:gd name="T88" fmla="*/ 177 w 212"/>
                <a:gd name="T89" fmla="*/ 13 h 694"/>
                <a:gd name="T90" fmla="*/ 151 w 212"/>
                <a:gd name="T91" fmla="*/ 2 h 694"/>
                <a:gd name="T92" fmla="*/ 137 w 212"/>
                <a:gd name="T9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2" h="694">
                  <a:moveTo>
                    <a:pt x="137" y="663"/>
                  </a:moveTo>
                  <a:lnTo>
                    <a:pt x="128" y="662"/>
                  </a:lnTo>
                  <a:lnTo>
                    <a:pt x="120" y="659"/>
                  </a:lnTo>
                  <a:lnTo>
                    <a:pt x="112" y="655"/>
                  </a:lnTo>
                  <a:lnTo>
                    <a:pt x="105" y="650"/>
                  </a:lnTo>
                  <a:lnTo>
                    <a:pt x="99" y="643"/>
                  </a:lnTo>
                  <a:lnTo>
                    <a:pt x="95" y="636"/>
                  </a:lnTo>
                  <a:lnTo>
                    <a:pt x="92" y="627"/>
                  </a:lnTo>
                  <a:lnTo>
                    <a:pt x="92" y="618"/>
                  </a:lnTo>
                  <a:lnTo>
                    <a:pt x="92" y="603"/>
                  </a:lnTo>
                  <a:lnTo>
                    <a:pt x="182" y="603"/>
                  </a:lnTo>
                  <a:lnTo>
                    <a:pt x="181" y="616"/>
                  </a:lnTo>
                  <a:lnTo>
                    <a:pt x="178" y="628"/>
                  </a:lnTo>
                  <a:lnTo>
                    <a:pt x="173" y="639"/>
                  </a:lnTo>
                  <a:lnTo>
                    <a:pt x="167" y="647"/>
                  </a:lnTo>
                  <a:lnTo>
                    <a:pt x="161" y="654"/>
                  </a:lnTo>
                  <a:lnTo>
                    <a:pt x="153" y="659"/>
                  </a:lnTo>
                  <a:lnTo>
                    <a:pt x="144" y="662"/>
                  </a:lnTo>
                  <a:lnTo>
                    <a:pt x="137" y="663"/>
                  </a:lnTo>
                  <a:close/>
                  <a:moveTo>
                    <a:pt x="137" y="30"/>
                  </a:moveTo>
                  <a:lnTo>
                    <a:pt x="145" y="31"/>
                  </a:lnTo>
                  <a:lnTo>
                    <a:pt x="153" y="34"/>
                  </a:lnTo>
                  <a:lnTo>
                    <a:pt x="161" y="38"/>
                  </a:lnTo>
                  <a:lnTo>
                    <a:pt x="168" y="43"/>
                  </a:lnTo>
                  <a:lnTo>
                    <a:pt x="173" y="47"/>
                  </a:lnTo>
                  <a:lnTo>
                    <a:pt x="178" y="53"/>
                  </a:lnTo>
                  <a:lnTo>
                    <a:pt x="181" y="57"/>
                  </a:lnTo>
                  <a:lnTo>
                    <a:pt x="182" y="60"/>
                  </a:lnTo>
                  <a:lnTo>
                    <a:pt x="182" y="331"/>
                  </a:lnTo>
                  <a:lnTo>
                    <a:pt x="92" y="331"/>
                  </a:lnTo>
                  <a:lnTo>
                    <a:pt x="92" y="60"/>
                  </a:lnTo>
                  <a:lnTo>
                    <a:pt x="93" y="57"/>
                  </a:lnTo>
                  <a:lnTo>
                    <a:pt x="95" y="53"/>
                  </a:lnTo>
                  <a:lnTo>
                    <a:pt x="99" y="48"/>
                  </a:lnTo>
                  <a:lnTo>
                    <a:pt x="106" y="43"/>
                  </a:lnTo>
                  <a:lnTo>
                    <a:pt x="112" y="38"/>
                  </a:lnTo>
                  <a:lnTo>
                    <a:pt x="120" y="34"/>
                  </a:lnTo>
                  <a:lnTo>
                    <a:pt x="127" y="31"/>
                  </a:lnTo>
                  <a:lnTo>
                    <a:pt x="137" y="30"/>
                  </a:lnTo>
                  <a:lnTo>
                    <a:pt x="137" y="30"/>
                  </a:lnTo>
                  <a:close/>
                  <a:moveTo>
                    <a:pt x="92" y="362"/>
                  </a:moveTo>
                  <a:lnTo>
                    <a:pt x="182" y="362"/>
                  </a:lnTo>
                  <a:lnTo>
                    <a:pt x="182" y="573"/>
                  </a:lnTo>
                  <a:lnTo>
                    <a:pt x="92" y="573"/>
                  </a:lnTo>
                  <a:lnTo>
                    <a:pt x="92" y="362"/>
                  </a:lnTo>
                  <a:close/>
                  <a:moveTo>
                    <a:pt x="137" y="0"/>
                  </a:moveTo>
                  <a:lnTo>
                    <a:pt x="125" y="1"/>
                  </a:lnTo>
                  <a:lnTo>
                    <a:pt x="113" y="4"/>
                  </a:lnTo>
                  <a:lnTo>
                    <a:pt x="102" y="9"/>
                  </a:lnTo>
                  <a:lnTo>
                    <a:pt x="93" y="15"/>
                  </a:lnTo>
                  <a:lnTo>
                    <a:pt x="84" y="22"/>
                  </a:lnTo>
                  <a:lnTo>
                    <a:pt x="76" y="29"/>
                  </a:lnTo>
                  <a:lnTo>
                    <a:pt x="69" y="38"/>
                  </a:lnTo>
                  <a:lnTo>
                    <a:pt x="65" y="46"/>
                  </a:lnTo>
                  <a:lnTo>
                    <a:pt x="53" y="48"/>
                  </a:lnTo>
                  <a:lnTo>
                    <a:pt x="41" y="53"/>
                  </a:lnTo>
                  <a:lnTo>
                    <a:pt x="36" y="55"/>
                  </a:lnTo>
                  <a:lnTo>
                    <a:pt x="30" y="58"/>
                  </a:lnTo>
                  <a:lnTo>
                    <a:pt x="25" y="62"/>
                  </a:lnTo>
                  <a:lnTo>
                    <a:pt x="21" y="67"/>
                  </a:lnTo>
                  <a:lnTo>
                    <a:pt x="16" y="71"/>
                  </a:lnTo>
                  <a:lnTo>
                    <a:pt x="12" y="76"/>
                  </a:lnTo>
                  <a:lnTo>
                    <a:pt x="9" y="82"/>
                  </a:lnTo>
                  <a:lnTo>
                    <a:pt x="6" y="88"/>
                  </a:lnTo>
                  <a:lnTo>
                    <a:pt x="3" y="96"/>
                  </a:lnTo>
                  <a:lnTo>
                    <a:pt x="2" y="103"/>
                  </a:lnTo>
                  <a:lnTo>
                    <a:pt x="1" y="112"/>
                  </a:lnTo>
                  <a:lnTo>
                    <a:pt x="0" y="120"/>
                  </a:lnTo>
                  <a:lnTo>
                    <a:pt x="0" y="394"/>
                  </a:lnTo>
                  <a:lnTo>
                    <a:pt x="1" y="397"/>
                  </a:lnTo>
                  <a:lnTo>
                    <a:pt x="2" y="399"/>
                  </a:lnTo>
                  <a:lnTo>
                    <a:pt x="3" y="402"/>
                  </a:lnTo>
                  <a:lnTo>
                    <a:pt x="6" y="404"/>
                  </a:lnTo>
                  <a:lnTo>
                    <a:pt x="8" y="406"/>
                  </a:lnTo>
                  <a:lnTo>
                    <a:pt x="10" y="408"/>
                  </a:lnTo>
                  <a:lnTo>
                    <a:pt x="13" y="409"/>
                  </a:lnTo>
                  <a:lnTo>
                    <a:pt x="15" y="409"/>
                  </a:lnTo>
                  <a:lnTo>
                    <a:pt x="19" y="409"/>
                  </a:lnTo>
                  <a:lnTo>
                    <a:pt x="22" y="408"/>
                  </a:lnTo>
                  <a:lnTo>
                    <a:pt x="24" y="406"/>
                  </a:lnTo>
                  <a:lnTo>
                    <a:pt x="26" y="404"/>
                  </a:lnTo>
                  <a:lnTo>
                    <a:pt x="28" y="402"/>
                  </a:lnTo>
                  <a:lnTo>
                    <a:pt x="29" y="399"/>
                  </a:lnTo>
                  <a:lnTo>
                    <a:pt x="30" y="397"/>
                  </a:lnTo>
                  <a:lnTo>
                    <a:pt x="30" y="394"/>
                  </a:lnTo>
                  <a:lnTo>
                    <a:pt x="30" y="120"/>
                  </a:lnTo>
                  <a:lnTo>
                    <a:pt x="31" y="111"/>
                  </a:lnTo>
                  <a:lnTo>
                    <a:pt x="34" y="102"/>
                  </a:lnTo>
                  <a:lnTo>
                    <a:pt x="36" y="96"/>
                  </a:lnTo>
                  <a:lnTo>
                    <a:pt x="40" y="89"/>
                  </a:lnTo>
                  <a:lnTo>
                    <a:pt x="44" y="85"/>
                  </a:lnTo>
                  <a:lnTo>
                    <a:pt x="50" y="82"/>
                  </a:lnTo>
                  <a:lnTo>
                    <a:pt x="55" y="79"/>
                  </a:lnTo>
                  <a:lnTo>
                    <a:pt x="62" y="77"/>
                  </a:lnTo>
                  <a:lnTo>
                    <a:pt x="62" y="618"/>
                  </a:lnTo>
                  <a:lnTo>
                    <a:pt x="62" y="626"/>
                  </a:lnTo>
                  <a:lnTo>
                    <a:pt x="63" y="633"/>
                  </a:lnTo>
                  <a:lnTo>
                    <a:pt x="65" y="640"/>
                  </a:lnTo>
                  <a:lnTo>
                    <a:pt x="67" y="647"/>
                  </a:lnTo>
                  <a:lnTo>
                    <a:pt x="70" y="654"/>
                  </a:lnTo>
                  <a:lnTo>
                    <a:pt x="74" y="660"/>
                  </a:lnTo>
                  <a:lnTo>
                    <a:pt x="79" y="666"/>
                  </a:lnTo>
                  <a:lnTo>
                    <a:pt x="84" y="671"/>
                  </a:lnTo>
                  <a:lnTo>
                    <a:pt x="90" y="676"/>
                  </a:lnTo>
                  <a:lnTo>
                    <a:pt x="95" y="681"/>
                  </a:lnTo>
                  <a:lnTo>
                    <a:pt x="101" y="684"/>
                  </a:lnTo>
                  <a:lnTo>
                    <a:pt x="108" y="687"/>
                  </a:lnTo>
                  <a:lnTo>
                    <a:pt x="114" y="690"/>
                  </a:lnTo>
                  <a:lnTo>
                    <a:pt x="122" y="693"/>
                  </a:lnTo>
                  <a:lnTo>
                    <a:pt x="129" y="694"/>
                  </a:lnTo>
                  <a:lnTo>
                    <a:pt x="137" y="694"/>
                  </a:lnTo>
                  <a:lnTo>
                    <a:pt x="143" y="694"/>
                  </a:lnTo>
                  <a:lnTo>
                    <a:pt x="150" y="693"/>
                  </a:lnTo>
                  <a:lnTo>
                    <a:pt x="157" y="690"/>
                  </a:lnTo>
                  <a:lnTo>
                    <a:pt x="164" y="687"/>
                  </a:lnTo>
                  <a:lnTo>
                    <a:pt x="170" y="684"/>
                  </a:lnTo>
                  <a:lnTo>
                    <a:pt x="177" y="680"/>
                  </a:lnTo>
                  <a:lnTo>
                    <a:pt x="182" y="675"/>
                  </a:lnTo>
                  <a:lnTo>
                    <a:pt x="187" y="669"/>
                  </a:lnTo>
                  <a:lnTo>
                    <a:pt x="193" y="663"/>
                  </a:lnTo>
                  <a:lnTo>
                    <a:pt x="197" y="656"/>
                  </a:lnTo>
                  <a:lnTo>
                    <a:pt x="201" y="648"/>
                  </a:lnTo>
                  <a:lnTo>
                    <a:pt x="206" y="641"/>
                  </a:lnTo>
                  <a:lnTo>
                    <a:pt x="208" y="632"/>
                  </a:lnTo>
                  <a:lnTo>
                    <a:pt x="210" y="623"/>
                  </a:lnTo>
                  <a:lnTo>
                    <a:pt x="211" y="613"/>
                  </a:lnTo>
                  <a:lnTo>
                    <a:pt x="212" y="603"/>
                  </a:lnTo>
                  <a:lnTo>
                    <a:pt x="212" y="60"/>
                  </a:lnTo>
                  <a:lnTo>
                    <a:pt x="211" y="56"/>
                  </a:lnTo>
                  <a:lnTo>
                    <a:pt x="210" y="51"/>
                  </a:lnTo>
                  <a:lnTo>
                    <a:pt x="208" y="45"/>
                  </a:lnTo>
                  <a:lnTo>
                    <a:pt x="206" y="41"/>
                  </a:lnTo>
                  <a:lnTo>
                    <a:pt x="198" y="30"/>
                  </a:lnTo>
                  <a:lnTo>
                    <a:pt x="188" y="20"/>
                  </a:lnTo>
                  <a:lnTo>
                    <a:pt x="177" y="13"/>
                  </a:lnTo>
                  <a:lnTo>
                    <a:pt x="164" y="6"/>
                  </a:lnTo>
                  <a:lnTo>
                    <a:pt x="157" y="3"/>
                  </a:lnTo>
                  <a:lnTo>
                    <a:pt x="151" y="2"/>
                  </a:lnTo>
                  <a:lnTo>
                    <a:pt x="143" y="1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0711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6991AE-5D1C-4E9D-BF28-52872657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701731"/>
          </a:xfrm>
        </p:spPr>
        <p:txBody>
          <a:bodyPr anchor="t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AGENDA TEMPLATES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568E4BC-7C0F-435E-B4D0-E39D4A54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614B-0B7B-4A84-96CE-9602B26B6136}" type="datetime1">
              <a:rPr lang="en-US" smtClean="0"/>
              <a:t>7/11/2022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DA1F0-77E9-49CD-994C-FE4242B0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282E9AD-E536-4FC0-8473-93C53EE57DC3}"/>
              </a:ext>
            </a:extLst>
          </p:cNvPr>
          <p:cNvSpPr/>
          <p:nvPr/>
        </p:nvSpPr>
        <p:spPr>
          <a:xfrm>
            <a:off x="0" y="6721474"/>
            <a:ext cx="12192000" cy="136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67870CDA-607F-49BF-A520-AA7533651DE5}"/>
              </a:ext>
            </a:extLst>
          </p:cNvPr>
          <p:cNvGrpSpPr/>
          <p:nvPr/>
        </p:nvGrpSpPr>
        <p:grpSpPr>
          <a:xfrm>
            <a:off x="5666819" y="-163887"/>
            <a:ext cx="886382" cy="327774"/>
            <a:chOff x="4023366" y="2657385"/>
            <a:chExt cx="4173287" cy="15432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A3DEBD7D-0D34-4ED2-A77B-B1FC6EC339D2}"/>
                </a:ext>
              </a:extLst>
            </p:cNvPr>
            <p:cNvSpPr/>
            <p:nvPr/>
          </p:nvSpPr>
          <p:spPr>
            <a:xfrm>
              <a:off x="4023366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4F85B96-97CD-4561-A912-F3D7FC8FD4AE}"/>
                </a:ext>
              </a:extLst>
            </p:cNvPr>
            <p:cNvSpPr/>
            <p:nvPr/>
          </p:nvSpPr>
          <p:spPr>
            <a:xfrm>
              <a:off x="7145093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EB3449A9-0992-4A19-9225-57FCB3C21382}"/>
                </a:ext>
              </a:extLst>
            </p:cNvPr>
            <p:cNvSpPr/>
            <p:nvPr/>
          </p:nvSpPr>
          <p:spPr>
            <a:xfrm>
              <a:off x="5324385" y="2657385"/>
              <a:ext cx="1543230" cy="1543230"/>
            </a:xfrm>
            <a:prstGeom prst="ellipse">
              <a:avLst/>
            </a:prstGeom>
            <a:solidFill>
              <a:schemeClr val="bg2">
                <a:lumMod val="75000"/>
                <a:alpha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DC758FD-584C-4080-8937-480B28E04808}"/>
              </a:ext>
            </a:extLst>
          </p:cNvPr>
          <p:cNvSpPr/>
          <p:nvPr/>
        </p:nvSpPr>
        <p:spPr>
          <a:xfrm>
            <a:off x="765754" y="1440704"/>
            <a:ext cx="3962400" cy="1739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xmlns="" id="{2DA40B25-B8BA-41E3-842E-140F618F82CC}"/>
              </a:ext>
            </a:extLst>
          </p:cNvPr>
          <p:cNvSpPr/>
          <p:nvPr/>
        </p:nvSpPr>
        <p:spPr>
          <a:xfrm rot="16200000">
            <a:off x="3812525" y="2356333"/>
            <a:ext cx="2164079" cy="332821"/>
          </a:xfrm>
          <a:prstGeom prst="flowChartInputOutp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518C159-C492-4876-B721-DC754D1D6DB4}"/>
              </a:ext>
            </a:extLst>
          </p:cNvPr>
          <p:cNvSpPr/>
          <p:nvPr/>
        </p:nvSpPr>
        <p:spPr>
          <a:xfrm>
            <a:off x="5060975" y="1864883"/>
            <a:ext cx="871139" cy="1739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xmlns="" id="{3C182E63-ABAD-4779-A952-E6BA5A9A8201}"/>
              </a:ext>
            </a:extLst>
          </p:cNvPr>
          <p:cNvSpPr txBox="1">
            <a:spLocks/>
          </p:cNvSpPr>
          <p:nvPr/>
        </p:nvSpPr>
        <p:spPr>
          <a:xfrm>
            <a:off x="432933" y="1313457"/>
            <a:ext cx="923925" cy="19943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E514F833-AF72-4E11-851B-43BBF9E107AF}"/>
              </a:ext>
            </a:extLst>
          </p:cNvPr>
          <p:cNvSpPr/>
          <p:nvPr/>
        </p:nvSpPr>
        <p:spPr>
          <a:xfrm>
            <a:off x="765754" y="3913863"/>
            <a:ext cx="3962400" cy="1739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Data 41">
            <a:extLst>
              <a:ext uri="{FF2B5EF4-FFF2-40B4-BE49-F238E27FC236}">
                <a16:creationId xmlns:a16="http://schemas.microsoft.com/office/drawing/2014/main" xmlns="" id="{36FBBA63-C1F6-460A-8197-9F625235EB86}"/>
              </a:ext>
            </a:extLst>
          </p:cNvPr>
          <p:cNvSpPr/>
          <p:nvPr/>
        </p:nvSpPr>
        <p:spPr>
          <a:xfrm rot="16200000">
            <a:off x="3812525" y="4829492"/>
            <a:ext cx="2164079" cy="332821"/>
          </a:xfrm>
          <a:prstGeom prst="flowChartInputOutp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775D68E4-20C5-445D-832E-4ADB3D7887E9}"/>
              </a:ext>
            </a:extLst>
          </p:cNvPr>
          <p:cNvSpPr/>
          <p:nvPr/>
        </p:nvSpPr>
        <p:spPr>
          <a:xfrm>
            <a:off x="5060975" y="4338042"/>
            <a:ext cx="871139" cy="1739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xmlns="" id="{35D4975D-9F8B-4610-B5EB-A9D242175626}"/>
              </a:ext>
            </a:extLst>
          </p:cNvPr>
          <p:cNvSpPr txBox="1">
            <a:spLocks/>
          </p:cNvSpPr>
          <p:nvPr/>
        </p:nvSpPr>
        <p:spPr>
          <a:xfrm>
            <a:off x="432933" y="3786616"/>
            <a:ext cx="923925" cy="19943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9A59CFCB-76F5-4BA5-BC97-B4915FFAE23F}"/>
              </a:ext>
            </a:extLst>
          </p:cNvPr>
          <p:cNvSpPr/>
          <p:nvPr/>
        </p:nvSpPr>
        <p:spPr>
          <a:xfrm>
            <a:off x="6592708" y="1440704"/>
            <a:ext cx="3962400" cy="1739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Data 46">
            <a:extLst>
              <a:ext uri="{FF2B5EF4-FFF2-40B4-BE49-F238E27FC236}">
                <a16:creationId xmlns:a16="http://schemas.microsoft.com/office/drawing/2014/main" xmlns="" id="{AB43EC43-7E50-41BF-AD83-359994E28F76}"/>
              </a:ext>
            </a:extLst>
          </p:cNvPr>
          <p:cNvSpPr/>
          <p:nvPr/>
        </p:nvSpPr>
        <p:spPr>
          <a:xfrm rot="16200000">
            <a:off x="9639479" y="2356333"/>
            <a:ext cx="2164079" cy="332821"/>
          </a:xfrm>
          <a:prstGeom prst="flowChartInputOutp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90860700-C718-4781-AD0D-ED35A74674DB}"/>
              </a:ext>
            </a:extLst>
          </p:cNvPr>
          <p:cNvSpPr/>
          <p:nvPr/>
        </p:nvSpPr>
        <p:spPr>
          <a:xfrm>
            <a:off x="10887929" y="1864883"/>
            <a:ext cx="871139" cy="1739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xmlns="" id="{6371C490-612A-449A-88EB-0E098DB8170E}"/>
              </a:ext>
            </a:extLst>
          </p:cNvPr>
          <p:cNvSpPr txBox="1">
            <a:spLocks/>
          </p:cNvSpPr>
          <p:nvPr/>
        </p:nvSpPr>
        <p:spPr>
          <a:xfrm>
            <a:off x="6259887" y="1313457"/>
            <a:ext cx="923925" cy="19943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519B0016-932C-4CB5-B268-FB82B7CF4635}"/>
              </a:ext>
            </a:extLst>
          </p:cNvPr>
          <p:cNvSpPr/>
          <p:nvPr/>
        </p:nvSpPr>
        <p:spPr>
          <a:xfrm>
            <a:off x="6592708" y="3913863"/>
            <a:ext cx="3962400" cy="1739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Data 51">
            <a:extLst>
              <a:ext uri="{FF2B5EF4-FFF2-40B4-BE49-F238E27FC236}">
                <a16:creationId xmlns:a16="http://schemas.microsoft.com/office/drawing/2014/main" xmlns="" id="{2C8B12DF-7586-4FE8-977E-5A58A0AFE41F}"/>
              </a:ext>
            </a:extLst>
          </p:cNvPr>
          <p:cNvSpPr/>
          <p:nvPr/>
        </p:nvSpPr>
        <p:spPr>
          <a:xfrm rot="16200000">
            <a:off x="9639479" y="4829492"/>
            <a:ext cx="2164079" cy="332821"/>
          </a:xfrm>
          <a:prstGeom prst="flowChartInputOutp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AAB57483-EAA2-402E-A81E-8EEC898DECC5}"/>
              </a:ext>
            </a:extLst>
          </p:cNvPr>
          <p:cNvSpPr/>
          <p:nvPr/>
        </p:nvSpPr>
        <p:spPr>
          <a:xfrm>
            <a:off x="10887929" y="4338042"/>
            <a:ext cx="871139" cy="1739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xmlns="" id="{74B1D462-8D4F-4629-858B-F742FA039987}"/>
              </a:ext>
            </a:extLst>
          </p:cNvPr>
          <p:cNvSpPr txBox="1">
            <a:spLocks/>
          </p:cNvSpPr>
          <p:nvPr/>
        </p:nvSpPr>
        <p:spPr>
          <a:xfrm>
            <a:off x="6259887" y="3786616"/>
            <a:ext cx="923925" cy="19943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CDA789A-AB58-4DAD-A8D6-3106C0AA5D63}"/>
              </a:ext>
            </a:extLst>
          </p:cNvPr>
          <p:cNvSpPr/>
          <p:nvPr/>
        </p:nvSpPr>
        <p:spPr>
          <a:xfrm>
            <a:off x="1356858" y="1664322"/>
            <a:ext cx="3229508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et dolore magna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aliqua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. Ut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enim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ad minim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veniam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quis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nostrud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exercitation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ullamco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laboris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nisi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aliquip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ex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ea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commodo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consequat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8BC813BC-36CE-4911-8855-3D511655C134}"/>
              </a:ext>
            </a:extLst>
          </p:cNvPr>
          <p:cNvSpPr/>
          <p:nvPr/>
        </p:nvSpPr>
        <p:spPr>
          <a:xfrm>
            <a:off x="1356858" y="4137481"/>
            <a:ext cx="3229508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et dolore magna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aliqua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. Ut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enim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ad minim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veniam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quis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nostrud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exercitation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ullamco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laboris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nisi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aliquip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ex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ea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commodo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consequat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CB84D8B0-0E42-4361-B474-F99B0237F4E4}"/>
              </a:ext>
            </a:extLst>
          </p:cNvPr>
          <p:cNvSpPr/>
          <p:nvPr/>
        </p:nvSpPr>
        <p:spPr>
          <a:xfrm>
            <a:off x="7185741" y="1664322"/>
            <a:ext cx="3229508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et dolore magna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aliqua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. Ut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enim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ad minim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veniam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quis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nostrud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exercitation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ullamco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laboris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nisi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aliquip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ex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ea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commodo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consequat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7F440D8A-4488-42DC-9BB3-66CB6DE0062C}"/>
              </a:ext>
            </a:extLst>
          </p:cNvPr>
          <p:cNvSpPr/>
          <p:nvPr/>
        </p:nvSpPr>
        <p:spPr>
          <a:xfrm>
            <a:off x="7185741" y="4137481"/>
            <a:ext cx="3229508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et dolore magna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aliqua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. Ut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enim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ad minim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veniam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quis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nostrud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exercitation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ullamco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laboris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nisi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aliquip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ex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ea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commodo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consequat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4FDEA0D5-5226-435A-85F8-CDEEDFFB0119}"/>
              </a:ext>
            </a:extLst>
          </p:cNvPr>
          <p:cNvGrpSpPr/>
          <p:nvPr/>
        </p:nvGrpSpPr>
        <p:grpSpPr>
          <a:xfrm>
            <a:off x="11149178" y="2524487"/>
            <a:ext cx="348640" cy="420692"/>
            <a:chOff x="11601450" y="2495550"/>
            <a:chExt cx="238125" cy="287338"/>
          </a:xfrm>
          <a:solidFill>
            <a:schemeClr val="tx2"/>
          </a:solidFill>
        </p:grpSpPr>
        <p:sp>
          <p:nvSpPr>
            <p:cNvPr id="59" name="Freeform 251">
              <a:extLst>
                <a:ext uri="{FF2B5EF4-FFF2-40B4-BE49-F238E27FC236}">
                  <a16:creationId xmlns:a16="http://schemas.microsoft.com/office/drawing/2014/main" xmlns="" id="{32C4E7BC-D57F-4C68-8BD0-C5AF3CF10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68125" y="2609850"/>
              <a:ext cx="38100" cy="38100"/>
            </a:xfrm>
            <a:custGeom>
              <a:avLst/>
              <a:gdLst>
                <a:gd name="T0" fmla="*/ 55 w 121"/>
                <a:gd name="T1" fmla="*/ 90 h 121"/>
                <a:gd name="T2" fmla="*/ 44 w 121"/>
                <a:gd name="T3" fmla="*/ 86 h 121"/>
                <a:gd name="T4" fmla="*/ 35 w 121"/>
                <a:gd name="T5" fmla="*/ 78 h 121"/>
                <a:gd name="T6" fmla="*/ 31 w 121"/>
                <a:gd name="T7" fmla="*/ 67 h 121"/>
                <a:gd name="T8" fmla="*/ 31 w 121"/>
                <a:gd name="T9" fmla="*/ 55 h 121"/>
                <a:gd name="T10" fmla="*/ 35 w 121"/>
                <a:gd name="T11" fmla="*/ 44 h 121"/>
                <a:gd name="T12" fmla="*/ 44 w 121"/>
                <a:gd name="T13" fmla="*/ 36 h 121"/>
                <a:gd name="T14" fmla="*/ 55 w 121"/>
                <a:gd name="T15" fmla="*/ 32 h 121"/>
                <a:gd name="T16" fmla="*/ 66 w 121"/>
                <a:gd name="T17" fmla="*/ 32 h 121"/>
                <a:gd name="T18" fmla="*/ 77 w 121"/>
                <a:gd name="T19" fmla="*/ 36 h 121"/>
                <a:gd name="T20" fmla="*/ 86 w 121"/>
                <a:gd name="T21" fmla="*/ 44 h 121"/>
                <a:gd name="T22" fmla="*/ 90 w 121"/>
                <a:gd name="T23" fmla="*/ 55 h 121"/>
                <a:gd name="T24" fmla="*/ 90 w 121"/>
                <a:gd name="T25" fmla="*/ 67 h 121"/>
                <a:gd name="T26" fmla="*/ 86 w 121"/>
                <a:gd name="T27" fmla="*/ 78 h 121"/>
                <a:gd name="T28" fmla="*/ 77 w 121"/>
                <a:gd name="T29" fmla="*/ 86 h 121"/>
                <a:gd name="T30" fmla="*/ 66 w 121"/>
                <a:gd name="T31" fmla="*/ 90 h 121"/>
                <a:gd name="T32" fmla="*/ 61 w 121"/>
                <a:gd name="T33" fmla="*/ 0 h 121"/>
                <a:gd name="T34" fmla="*/ 48 w 121"/>
                <a:gd name="T35" fmla="*/ 2 h 121"/>
                <a:gd name="T36" fmla="*/ 37 w 121"/>
                <a:gd name="T37" fmla="*/ 6 h 121"/>
                <a:gd name="T38" fmla="*/ 27 w 121"/>
                <a:gd name="T39" fmla="*/ 11 h 121"/>
                <a:gd name="T40" fmla="*/ 18 w 121"/>
                <a:gd name="T41" fmla="*/ 19 h 121"/>
                <a:gd name="T42" fmla="*/ 11 w 121"/>
                <a:gd name="T43" fmla="*/ 27 h 121"/>
                <a:gd name="T44" fmla="*/ 5 w 121"/>
                <a:gd name="T45" fmla="*/ 38 h 121"/>
                <a:gd name="T46" fmla="*/ 2 w 121"/>
                <a:gd name="T47" fmla="*/ 49 h 121"/>
                <a:gd name="T48" fmla="*/ 0 w 121"/>
                <a:gd name="T49" fmla="*/ 60 h 121"/>
                <a:gd name="T50" fmla="*/ 2 w 121"/>
                <a:gd name="T51" fmla="*/ 73 h 121"/>
                <a:gd name="T52" fmla="*/ 5 w 121"/>
                <a:gd name="T53" fmla="*/ 84 h 121"/>
                <a:gd name="T54" fmla="*/ 11 w 121"/>
                <a:gd name="T55" fmla="*/ 95 h 121"/>
                <a:gd name="T56" fmla="*/ 18 w 121"/>
                <a:gd name="T57" fmla="*/ 103 h 121"/>
                <a:gd name="T58" fmla="*/ 27 w 121"/>
                <a:gd name="T59" fmla="*/ 111 h 121"/>
                <a:gd name="T60" fmla="*/ 37 w 121"/>
                <a:gd name="T61" fmla="*/ 116 h 121"/>
                <a:gd name="T62" fmla="*/ 48 w 121"/>
                <a:gd name="T63" fmla="*/ 119 h 121"/>
                <a:gd name="T64" fmla="*/ 61 w 121"/>
                <a:gd name="T65" fmla="*/ 121 h 121"/>
                <a:gd name="T66" fmla="*/ 73 w 121"/>
                <a:gd name="T67" fmla="*/ 119 h 121"/>
                <a:gd name="T68" fmla="*/ 83 w 121"/>
                <a:gd name="T69" fmla="*/ 116 h 121"/>
                <a:gd name="T70" fmla="*/ 94 w 121"/>
                <a:gd name="T71" fmla="*/ 111 h 121"/>
                <a:gd name="T72" fmla="*/ 103 w 121"/>
                <a:gd name="T73" fmla="*/ 103 h 121"/>
                <a:gd name="T74" fmla="*/ 110 w 121"/>
                <a:gd name="T75" fmla="*/ 95 h 121"/>
                <a:gd name="T76" fmla="*/ 116 w 121"/>
                <a:gd name="T77" fmla="*/ 84 h 121"/>
                <a:gd name="T78" fmla="*/ 120 w 121"/>
                <a:gd name="T79" fmla="*/ 73 h 121"/>
                <a:gd name="T80" fmla="*/ 121 w 121"/>
                <a:gd name="T81" fmla="*/ 60 h 121"/>
                <a:gd name="T82" fmla="*/ 120 w 121"/>
                <a:gd name="T83" fmla="*/ 49 h 121"/>
                <a:gd name="T84" fmla="*/ 116 w 121"/>
                <a:gd name="T85" fmla="*/ 38 h 121"/>
                <a:gd name="T86" fmla="*/ 110 w 121"/>
                <a:gd name="T87" fmla="*/ 27 h 121"/>
                <a:gd name="T88" fmla="*/ 103 w 121"/>
                <a:gd name="T89" fmla="*/ 19 h 121"/>
                <a:gd name="T90" fmla="*/ 94 w 121"/>
                <a:gd name="T91" fmla="*/ 11 h 121"/>
                <a:gd name="T92" fmla="*/ 83 w 121"/>
                <a:gd name="T93" fmla="*/ 6 h 121"/>
                <a:gd name="T94" fmla="*/ 73 w 121"/>
                <a:gd name="T95" fmla="*/ 2 h 121"/>
                <a:gd name="T96" fmla="*/ 61 w 121"/>
                <a:gd name="T9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1" h="121">
                  <a:moveTo>
                    <a:pt x="61" y="90"/>
                  </a:moveTo>
                  <a:lnTo>
                    <a:pt x="55" y="90"/>
                  </a:lnTo>
                  <a:lnTo>
                    <a:pt x="49" y="88"/>
                  </a:lnTo>
                  <a:lnTo>
                    <a:pt x="44" y="86"/>
                  </a:lnTo>
                  <a:lnTo>
                    <a:pt x="40" y="82"/>
                  </a:lnTo>
                  <a:lnTo>
                    <a:pt x="35" y="78"/>
                  </a:lnTo>
                  <a:lnTo>
                    <a:pt x="33" y="72"/>
                  </a:lnTo>
                  <a:lnTo>
                    <a:pt x="31" y="67"/>
                  </a:lnTo>
                  <a:lnTo>
                    <a:pt x="30" y="60"/>
                  </a:lnTo>
                  <a:lnTo>
                    <a:pt x="31" y="55"/>
                  </a:lnTo>
                  <a:lnTo>
                    <a:pt x="33" y="50"/>
                  </a:lnTo>
                  <a:lnTo>
                    <a:pt x="35" y="44"/>
                  </a:lnTo>
                  <a:lnTo>
                    <a:pt x="40" y="40"/>
                  </a:lnTo>
                  <a:lnTo>
                    <a:pt x="44" y="36"/>
                  </a:lnTo>
                  <a:lnTo>
                    <a:pt x="49" y="34"/>
                  </a:lnTo>
                  <a:lnTo>
                    <a:pt x="55" y="32"/>
                  </a:lnTo>
                  <a:lnTo>
                    <a:pt x="61" y="30"/>
                  </a:lnTo>
                  <a:lnTo>
                    <a:pt x="66" y="32"/>
                  </a:lnTo>
                  <a:lnTo>
                    <a:pt x="72" y="34"/>
                  </a:lnTo>
                  <a:lnTo>
                    <a:pt x="77" y="36"/>
                  </a:lnTo>
                  <a:lnTo>
                    <a:pt x="81" y="40"/>
                  </a:lnTo>
                  <a:lnTo>
                    <a:pt x="86" y="44"/>
                  </a:lnTo>
                  <a:lnTo>
                    <a:pt x="88" y="50"/>
                  </a:lnTo>
                  <a:lnTo>
                    <a:pt x="90" y="55"/>
                  </a:lnTo>
                  <a:lnTo>
                    <a:pt x="91" y="60"/>
                  </a:lnTo>
                  <a:lnTo>
                    <a:pt x="90" y="67"/>
                  </a:lnTo>
                  <a:lnTo>
                    <a:pt x="88" y="72"/>
                  </a:lnTo>
                  <a:lnTo>
                    <a:pt x="86" y="78"/>
                  </a:lnTo>
                  <a:lnTo>
                    <a:pt x="81" y="82"/>
                  </a:lnTo>
                  <a:lnTo>
                    <a:pt x="77" y="86"/>
                  </a:lnTo>
                  <a:lnTo>
                    <a:pt x="72" y="88"/>
                  </a:lnTo>
                  <a:lnTo>
                    <a:pt x="66" y="90"/>
                  </a:lnTo>
                  <a:lnTo>
                    <a:pt x="61" y="90"/>
                  </a:lnTo>
                  <a:close/>
                  <a:moveTo>
                    <a:pt x="61" y="0"/>
                  </a:moveTo>
                  <a:lnTo>
                    <a:pt x="55" y="2"/>
                  </a:lnTo>
                  <a:lnTo>
                    <a:pt x="48" y="2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1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0"/>
                  </a:lnTo>
                  <a:lnTo>
                    <a:pt x="1" y="67"/>
                  </a:lnTo>
                  <a:lnTo>
                    <a:pt x="2" y="73"/>
                  </a:lnTo>
                  <a:lnTo>
                    <a:pt x="3" y="79"/>
                  </a:lnTo>
                  <a:lnTo>
                    <a:pt x="5" y="84"/>
                  </a:lnTo>
                  <a:lnTo>
                    <a:pt x="7" y="89"/>
                  </a:lnTo>
                  <a:lnTo>
                    <a:pt x="11" y="95"/>
                  </a:lnTo>
                  <a:lnTo>
                    <a:pt x="14" y="99"/>
                  </a:lnTo>
                  <a:lnTo>
                    <a:pt x="18" y="103"/>
                  </a:lnTo>
                  <a:lnTo>
                    <a:pt x="22" y="107"/>
                  </a:lnTo>
                  <a:lnTo>
                    <a:pt x="27" y="111"/>
                  </a:lnTo>
                  <a:lnTo>
                    <a:pt x="32" y="114"/>
                  </a:lnTo>
                  <a:lnTo>
                    <a:pt x="37" y="116"/>
                  </a:lnTo>
                  <a:lnTo>
                    <a:pt x="43" y="118"/>
                  </a:lnTo>
                  <a:lnTo>
                    <a:pt x="48" y="119"/>
                  </a:lnTo>
                  <a:lnTo>
                    <a:pt x="55" y="120"/>
                  </a:lnTo>
                  <a:lnTo>
                    <a:pt x="61" y="121"/>
                  </a:lnTo>
                  <a:lnTo>
                    <a:pt x="66" y="120"/>
                  </a:lnTo>
                  <a:lnTo>
                    <a:pt x="73" y="119"/>
                  </a:lnTo>
                  <a:lnTo>
                    <a:pt x="78" y="118"/>
                  </a:lnTo>
                  <a:lnTo>
                    <a:pt x="83" y="116"/>
                  </a:lnTo>
                  <a:lnTo>
                    <a:pt x="89" y="114"/>
                  </a:lnTo>
                  <a:lnTo>
                    <a:pt x="94" y="111"/>
                  </a:lnTo>
                  <a:lnTo>
                    <a:pt x="98" y="107"/>
                  </a:lnTo>
                  <a:lnTo>
                    <a:pt x="103" y="103"/>
                  </a:lnTo>
                  <a:lnTo>
                    <a:pt x="107" y="99"/>
                  </a:lnTo>
                  <a:lnTo>
                    <a:pt x="110" y="95"/>
                  </a:lnTo>
                  <a:lnTo>
                    <a:pt x="113" y="89"/>
                  </a:lnTo>
                  <a:lnTo>
                    <a:pt x="116" y="84"/>
                  </a:lnTo>
                  <a:lnTo>
                    <a:pt x="118" y="79"/>
                  </a:lnTo>
                  <a:lnTo>
                    <a:pt x="120" y="73"/>
                  </a:lnTo>
                  <a:lnTo>
                    <a:pt x="120" y="67"/>
                  </a:lnTo>
                  <a:lnTo>
                    <a:pt x="121" y="60"/>
                  </a:lnTo>
                  <a:lnTo>
                    <a:pt x="120" y="55"/>
                  </a:lnTo>
                  <a:lnTo>
                    <a:pt x="120" y="49"/>
                  </a:lnTo>
                  <a:lnTo>
                    <a:pt x="118" y="43"/>
                  </a:lnTo>
                  <a:lnTo>
                    <a:pt x="116" y="38"/>
                  </a:lnTo>
                  <a:lnTo>
                    <a:pt x="113" y="33"/>
                  </a:lnTo>
                  <a:lnTo>
                    <a:pt x="110" y="27"/>
                  </a:lnTo>
                  <a:lnTo>
                    <a:pt x="107" y="23"/>
                  </a:lnTo>
                  <a:lnTo>
                    <a:pt x="103" y="19"/>
                  </a:lnTo>
                  <a:lnTo>
                    <a:pt x="98" y="14"/>
                  </a:lnTo>
                  <a:lnTo>
                    <a:pt x="94" y="11"/>
                  </a:lnTo>
                  <a:lnTo>
                    <a:pt x="89" y="8"/>
                  </a:lnTo>
                  <a:lnTo>
                    <a:pt x="83" y="6"/>
                  </a:lnTo>
                  <a:lnTo>
                    <a:pt x="78" y="4"/>
                  </a:lnTo>
                  <a:lnTo>
                    <a:pt x="73" y="2"/>
                  </a:lnTo>
                  <a:lnTo>
                    <a:pt x="66" y="2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2">
              <a:extLst>
                <a:ext uri="{FF2B5EF4-FFF2-40B4-BE49-F238E27FC236}">
                  <a16:creationId xmlns:a16="http://schemas.microsoft.com/office/drawing/2014/main" xmlns="" id="{0D6BFD4F-B7CB-446E-92A7-367DD381A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8600" y="2657475"/>
              <a:ext cx="38100" cy="38100"/>
            </a:xfrm>
            <a:custGeom>
              <a:avLst/>
              <a:gdLst>
                <a:gd name="T0" fmla="*/ 55 w 121"/>
                <a:gd name="T1" fmla="*/ 89 h 120"/>
                <a:gd name="T2" fmla="*/ 44 w 121"/>
                <a:gd name="T3" fmla="*/ 85 h 120"/>
                <a:gd name="T4" fmla="*/ 35 w 121"/>
                <a:gd name="T5" fmla="*/ 76 h 120"/>
                <a:gd name="T6" fmla="*/ 31 w 121"/>
                <a:gd name="T7" fmla="*/ 66 h 120"/>
                <a:gd name="T8" fmla="*/ 31 w 121"/>
                <a:gd name="T9" fmla="*/ 54 h 120"/>
                <a:gd name="T10" fmla="*/ 35 w 121"/>
                <a:gd name="T11" fmla="*/ 43 h 120"/>
                <a:gd name="T12" fmla="*/ 44 w 121"/>
                <a:gd name="T13" fmla="*/ 36 h 120"/>
                <a:gd name="T14" fmla="*/ 55 w 121"/>
                <a:gd name="T15" fmla="*/ 30 h 120"/>
                <a:gd name="T16" fmla="*/ 66 w 121"/>
                <a:gd name="T17" fmla="*/ 30 h 120"/>
                <a:gd name="T18" fmla="*/ 77 w 121"/>
                <a:gd name="T19" fmla="*/ 35 h 120"/>
                <a:gd name="T20" fmla="*/ 86 w 121"/>
                <a:gd name="T21" fmla="*/ 43 h 120"/>
                <a:gd name="T22" fmla="*/ 90 w 121"/>
                <a:gd name="T23" fmla="*/ 54 h 120"/>
                <a:gd name="T24" fmla="*/ 90 w 121"/>
                <a:gd name="T25" fmla="*/ 66 h 120"/>
                <a:gd name="T26" fmla="*/ 86 w 121"/>
                <a:gd name="T27" fmla="*/ 76 h 120"/>
                <a:gd name="T28" fmla="*/ 77 w 121"/>
                <a:gd name="T29" fmla="*/ 85 h 120"/>
                <a:gd name="T30" fmla="*/ 66 w 121"/>
                <a:gd name="T31" fmla="*/ 89 h 120"/>
                <a:gd name="T32" fmla="*/ 60 w 121"/>
                <a:gd name="T33" fmla="*/ 0 h 120"/>
                <a:gd name="T34" fmla="*/ 48 w 121"/>
                <a:gd name="T35" fmla="*/ 1 h 120"/>
                <a:gd name="T36" fmla="*/ 37 w 121"/>
                <a:gd name="T37" fmla="*/ 5 h 120"/>
                <a:gd name="T38" fmla="*/ 27 w 121"/>
                <a:gd name="T39" fmla="*/ 10 h 120"/>
                <a:gd name="T40" fmla="*/ 18 w 121"/>
                <a:gd name="T41" fmla="*/ 17 h 120"/>
                <a:gd name="T42" fmla="*/ 11 w 121"/>
                <a:gd name="T43" fmla="*/ 26 h 120"/>
                <a:gd name="T44" fmla="*/ 5 w 121"/>
                <a:gd name="T45" fmla="*/ 37 h 120"/>
                <a:gd name="T46" fmla="*/ 1 w 121"/>
                <a:gd name="T47" fmla="*/ 47 h 120"/>
                <a:gd name="T48" fmla="*/ 0 w 121"/>
                <a:gd name="T49" fmla="*/ 60 h 120"/>
                <a:gd name="T50" fmla="*/ 1 w 121"/>
                <a:gd name="T51" fmla="*/ 72 h 120"/>
                <a:gd name="T52" fmla="*/ 5 w 121"/>
                <a:gd name="T53" fmla="*/ 84 h 120"/>
                <a:gd name="T54" fmla="*/ 11 w 121"/>
                <a:gd name="T55" fmla="*/ 93 h 120"/>
                <a:gd name="T56" fmla="*/ 18 w 121"/>
                <a:gd name="T57" fmla="*/ 102 h 120"/>
                <a:gd name="T58" fmla="*/ 27 w 121"/>
                <a:gd name="T59" fmla="*/ 109 h 120"/>
                <a:gd name="T60" fmla="*/ 37 w 121"/>
                <a:gd name="T61" fmla="*/ 115 h 120"/>
                <a:gd name="T62" fmla="*/ 48 w 121"/>
                <a:gd name="T63" fmla="*/ 119 h 120"/>
                <a:gd name="T64" fmla="*/ 60 w 121"/>
                <a:gd name="T65" fmla="*/ 120 h 120"/>
                <a:gd name="T66" fmla="*/ 73 w 121"/>
                <a:gd name="T67" fmla="*/ 119 h 120"/>
                <a:gd name="T68" fmla="*/ 83 w 121"/>
                <a:gd name="T69" fmla="*/ 115 h 120"/>
                <a:gd name="T70" fmla="*/ 94 w 121"/>
                <a:gd name="T71" fmla="*/ 109 h 120"/>
                <a:gd name="T72" fmla="*/ 103 w 121"/>
                <a:gd name="T73" fmla="*/ 102 h 120"/>
                <a:gd name="T74" fmla="*/ 110 w 121"/>
                <a:gd name="T75" fmla="*/ 93 h 120"/>
                <a:gd name="T76" fmla="*/ 116 w 121"/>
                <a:gd name="T77" fmla="*/ 84 h 120"/>
                <a:gd name="T78" fmla="*/ 119 w 121"/>
                <a:gd name="T79" fmla="*/ 72 h 120"/>
                <a:gd name="T80" fmla="*/ 121 w 121"/>
                <a:gd name="T81" fmla="*/ 60 h 120"/>
                <a:gd name="T82" fmla="*/ 119 w 121"/>
                <a:gd name="T83" fmla="*/ 47 h 120"/>
                <a:gd name="T84" fmla="*/ 116 w 121"/>
                <a:gd name="T85" fmla="*/ 37 h 120"/>
                <a:gd name="T86" fmla="*/ 110 w 121"/>
                <a:gd name="T87" fmla="*/ 26 h 120"/>
                <a:gd name="T88" fmla="*/ 103 w 121"/>
                <a:gd name="T89" fmla="*/ 17 h 120"/>
                <a:gd name="T90" fmla="*/ 94 w 121"/>
                <a:gd name="T91" fmla="*/ 10 h 120"/>
                <a:gd name="T92" fmla="*/ 83 w 121"/>
                <a:gd name="T93" fmla="*/ 5 h 120"/>
                <a:gd name="T94" fmla="*/ 73 w 121"/>
                <a:gd name="T95" fmla="*/ 1 h 120"/>
                <a:gd name="T96" fmla="*/ 60 w 121"/>
                <a:gd name="T9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1" h="120">
                  <a:moveTo>
                    <a:pt x="60" y="90"/>
                  </a:moveTo>
                  <a:lnTo>
                    <a:pt x="55" y="89"/>
                  </a:lnTo>
                  <a:lnTo>
                    <a:pt x="49" y="88"/>
                  </a:lnTo>
                  <a:lnTo>
                    <a:pt x="44" y="85"/>
                  </a:lnTo>
                  <a:lnTo>
                    <a:pt x="40" y="82"/>
                  </a:lnTo>
                  <a:lnTo>
                    <a:pt x="35" y="76"/>
                  </a:lnTo>
                  <a:lnTo>
                    <a:pt x="33" y="72"/>
                  </a:lnTo>
                  <a:lnTo>
                    <a:pt x="31" y="66"/>
                  </a:lnTo>
                  <a:lnTo>
                    <a:pt x="30" y="60"/>
                  </a:lnTo>
                  <a:lnTo>
                    <a:pt x="31" y="54"/>
                  </a:lnTo>
                  <a:lnTo>
                    <a:pt x="33" y="48"/>
                  </a:lnTo>
                  <a:lnTo>
                    <a:pt x="35" y="43"/>
                  </a:lnTo>
                  <a:lnTo>
                    <a:pt x="40" y="39"/>
                  </a:lnTo>
                  <a:lnTo>
                    <a:pt x="44" y="36"/>
                  </a:lnTo>
                  <a:lnTo>
                    <a:pt x="49" y="32"/>
                  </a:lnTo>
                  <a:lnTo>
                    <a:pt x="55" y="30"/>
                  </a:lnTo>
                  <a:lnTo>
                    <a:pt x="60" y="30"/>
                  </a:lnTo>
                  <a:lnTo>
                    <a:pt x="66" y="30"/>
                  </a:lnTo>
                  <a:lnTo>
                    <a:pt x="72" y="32"/>
                  </a:lnTo>
                  <a:lnTo>
                    <a:pt x="77" y="35"/>
                  </a:lnTo>
                  <a:lnTo>
                    <a:pt x="81" y="39"/>
                  </a:lnTo>
                  <a:lnTo>
                    <a:pt x="86" y="43"/>
                  </a:lnTo>
                  <a:lnTo>
                    <a:pt x="88" y="48"/>
                  </a:lnTo>
                  <a:lnTo>
                    <a:pt x="90" y="54"/>
                  </a:lnTo>
                  <a:lnTo>
                    <a:pt x="91" y="60"/>
                  </a:lnTo>
                  <a:lnTo>
                    <a:pt x="90" y="66"/>
                  </a:lnTo>
                  <a:lnTo>
                    <a:pt x="88" y="72"/>
                  </a:lnTo>
                  <a:lnTo>
                    <a:pt x="86" y="76"/>
                  </a:lnTo>
                  <a:lnTo>
                    <a:pt x="81" y="82"/>
                  </a:lnTo>
                  <a:lnTo>
                    <a:pt x="77" y="85"/>
                  </a:lnTo>
                  <a:lnTo>
                    <a:pt x="72" y="88"/>
                  </a:lnTo>
                  <a:lnTo>
                    <a:pt x="66" y="89"/>
                  </a:lnTo>
                  <a:lnTo>
                    <a:pt x="60" y="90"/>
                  </a:lnTo>
                  <a:close/>
                  <a:moveTo>
                    <a:pt x="60" y="0"/>
                  </a:moveTo>
                  <a:lnTo>
                    <a:pt x="55" y="0"/>
                  </a:lnTo>
                  <a:lnTo>
                    <a:pt x="48" y="1"/>
                  </a:lnTo>
                  <a:lnTo>
                    <a:pt x="43" y="2"/>
                  </a:lnTo>
                  <a:lnTo>
                    <a:pt x="37" y="5"/>
                  </a:lnTo>
                  <a:lnTo>
                    <a:pt x="32" y="7"/>
                  </a:lnTo>
                  <a:lnTo>
                    <a:pt x="27" y="10"/>
                  </a:lnTo>
                  <a:lnTo>
                    <a:pt x="22" y="13"/>
                  </a:lnTo>
                  <a:lnTo>
                    <a:pt x="18" y="17"/>
                  </a:lnTo>
                  <a:lnTo>
                    <a:pt x="14" y="22"/>
                  </a:lnTo>
                  <a:lnTo>
                    <a:pt x="11" y="26"/>
                  </a:lnTo>
                  <a:lnTo>
                    <a:pt x="8" y="31"/>
                  </a:lnTo>
                  <a:lnTo>
                    <a:pt x="5" y="37"/>
                  </a:lnTo>
                  <a:lnTo>
                    <a:pt x="3" y="42"/>
                  </a:lnTo>
                  <a:lnTo>
                    <a:pt x="1" y="47"/>
                  </a:lnTo>
                  <a:lnTo>
                    <a:pt x="1" y="54"/>
                  </a:lnTo>
                  <a:lnTo>
                    <a:pt x="0" y="60"/>
                  </a:lnTo>
                  <a:lnTo>
                    <a:pt x="1" y="66"/>
                  </a:lnTo>
                  <a:lnTo>
                    <a:pt x="1" y="72"/>
                  </a:lnTo>
                  <a:lnTo>
                    <a:pt x="3" y="77"/>
                  </a:lnTo>
                  <a:lnTo>
                    <a:pt x="5" y="84"/>
                  </a:lnTo>
                  <a:lnTo>
                    <a:pt x="8" y="88"/>
                  </a:lnTo>
                  <a:lnTo>
                    <a:pt x="11" y="93"/>
                  </a:lnTo>
                  <a:lnTo>
                    <a:pt x="14" y="98"/>
                  </a:lnTo>
                  <a:lnTo>
                    <a:pt x="18" y="102"/>
                  </a:lnTo>
                  <a:lnTo>
                    <a:pt x="22" y="106"/>
                  </a:lnTo>
                  <a:lnTo>
                    <a:pt x="27" y="109"/>
                  </a:lnTo>
                  <a:lnTo>
                    <a:pt x="32" y="113"/>
                  </a:lnTo>
                  <a:lnTo>
                    <a:pt x="37" y="115"/>
                  </a:lnTo>
                  <a:lnTo>
                    <a:pt x="43" y="117"/>
                  </a:lnTo>
                  <a:lnTo>
                    <a:pt x="48" y="119"/>
                  </a:lnTo>
                  <a:lnTo>
                    <a:pt x="55" y="120"/>
                  </a:lnTo>
                  <a:lnTo>
                    <a:pt x="60" y="120"/>
                  </a:lnTo>
                  <a:lnTo>
                    <a:pt x="66" y="120"/>
                  </a:lnTo>
                  <a:lnTo>
                    <a:pt x="73" y="119"/>
                  </a:lnTo>
                  <a:lnTo>
                    <a:pt x="78" y="117"/>
                  </a:lnTo>
                  <a:lnTo>
                    <a:pt x="83" y="115"/>
                  </a:lnTo>
                  <a:lnTo>
                    <a:pt x="89" y="113"/>
                  </a:lnTo>
                  <a:lnTo>
                    <a:pt x="94" y="109"/>
                  </a:lnTo>
                  <a:lnTo>
                    <a:pt x="98" y="106"/>
                  </a:lnTo>
                  <a:lnTo>
                    <a:pt x="103" y="102"/>
                  </a:lnTo>
                  <a:lnTo>
                    <a:pt x="107" y="98"/>
                  </a:lnTo>
                  <a:lnTo>
                    <a:pt x="110" y="93"/>
                  </a:lnTo>
                  <a:lnTo>
                    <a:pt x="113" y="88"/>
                  </a:lnTo>
                  <a:lnTo>
                    <a:pt x="116" y="84"/>
                  </a:lnTo>
                  <a:lnTo>
                    <a:pt x="118" y="77"/>
                  </a:lnTo>
                  <a:lnTo>
                    <a:pt x="119" y="72"/>
                  </a:lnTo>
                  <a:lnTo>
                    <a:pt x="120" y="66"/>
                  </a:lnTo>
                  <a:lnTo>
                    <a:pt x="121" y="60"/>
                  </a:lnTo>
                  <a:lnTo>
                    <a:pt x="120" y="54"/>
                  </a:lnTo>
                  <a:lnTo>
                    <a:pt x="119" y="47"/>
                  </a:lnTo>
                  <a:lnTo>
                    <a:pt x="118" y="42"/>
                  </a:lnTo>
                  <a:lnTo>
                    <a:pt x="116" y="37"/>
                  </a:lnTo>
                  <a:lnTo>
                    <a:pt x="113" y="31"/>
                  </a:lnTo>
                  <a:lnTo>
                    <a:pt x="110" y="26"/>
                  </a:lnTo>
                  <a:lnTo>
                    <a:pt x="107" y="22"/>
                  </a:lnTo>
                  <a:lnTo>
                    <a:pt x="103" y="17"/>
                  </a:lnTo>
                  <a:lnTo>
                    <a:pt x="98" y="13"/>
                  </a:lnTo>
                  <a:lnTo>
                    <a:pt x="94" y="10"/>
                  </a:lnTo>
                  <a:lnTo>
                    <a:pt x="89" y="7"/>
                  </a:lnTo>
                  <a:lnTo>
                    <a:pt x="83" y="5"/>
                  </a:lnTo>
                  <a:lnTo>
                    <a:pt x="78" y="2"/>
                  </a:lnTo>
                  <a:lnTo>
                    <a:pt x="73" y="1"/>
                  </a:lnTo>
                  <a:lnTo>
                    <a:pt x="66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3">
              <a:extLst>
                <a:ext uri="{FF2B5EF4-FFF2-40B4-BE49-F238E27FC236}">
                  <a16:creationId xmlns:a16="http://schemas.microsoft.com/office/drawing/2014/main" xmlns="" id="{91E073A1-E182-4FD9-B2C7-18661C77A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06225" y="2695575"/>
              <a:ext cx="38100" cy="38100"/>
            </a:xfrm>
            <a:custGeom>
              <a:avLst/>
              <a:gdLst>
                <a:gd name="T0" fmla="*/ 65 w 120"/>
                <a:gd name="T1" fmla="*/ 31 h 120"/>
                <a:gd name="T2" fmla="*/ 76 w 120"/>
                <a:gd name="T3" fmla="*/ 35 h 120"/>
                <a:gd name="T4" fmla="*/ 84 w 120"/>
                <a:gd name="T5" fmla="*/ 43 h 120"/>
                <a:gd name="T6" fmla="*/ 89 w 120"/>
                <a:gd name="T7" fmla="*/ 54 h 120"/>
                <a:gd name="T8" fmla="*/ 89 w 120"/>
                <a:gd name="T9" fmla="*/ 66 h 120"/>
                <a:gd name="T10" fmla="*/ 84 w 120"/>
                <a:gd name="T11" fmla="*/ 77 h 120"/>
                <a:gd name="T12" fmla="*/ 76 w 120"/>
                <a:gd name="T13" fmla="*/ 85 h 120"/>
                <a:gd name="T14" fmla="*/ 65 w 120"/>
                <a:gd name="T15" fmla="*/ 90 h 120"/>
                <a:gd name="T16" fmla="*/ 53 w 120"/>
                <a:gd name="T17" fmla="*/ 90 h 120"/>
                <a:gd name="T18" fmla="*/ 43 w 120"/>
                <a:gd name="T19" fmla="*/ 85 h 120"/>
                <a:gd name="T20" fmla="*/ 35 w 120"/>
                <a:gd name="T21" fmla="*/ 77 h 120"/>
                <a:gd name="T22" fmla="*/ 30 w 120"/>
                <a:gd name="T23" fmla="*/ 66 h 120"/>
                <a:gd name="T24" fmla="*/ 30 w 120"/>
                <a:gd name="T25" fmla="*/ 54 h 120"/>
                <a:gd name="T26" fmla="*/ 35 w 120"/>
                <a:gd name="T27" fmla="*/ 43 h 120"/>
                <a:gd name="T28" fmla="*/ 43 w 120"/>
                <a:gd name="T29" fmla="*/ 35 h 120"/>
                <a:gd name="T30" fmla="*/ 53 w 120"/>
                <a:gd name="T31" fmla="*/ 31 h 120"/>
                <a:gd name="T32" fmla="*/ 0 w 120"/>
                <a:gd name="T33" fmla="*/ 60 h 120"/>
                <a:gd name="T34" fmla="*/ 1 w 120"/>
                <a:gd name="T35" fmla="*/ 72 h 120"/>
                <a:gd name="T36" fmla="*/ 4 w 120"/>
                <a:gd name="T37" fmla="*/ 84 h 120"/>
                <a:gd name="T38" fmla="*/ 9 w 120"/>
                <a:gd name="T39" fmla="*/ 93 h 120"/>
                <a:gd name="T40" fmla="*/ 17 w 120"/>
                <a:gd name="T41" fmla="*/ 103 h 120"/>
                <a:gd name="T42" fmla="*/ 26 w 120"/>
                <a:gd name="T43" fmla="*/ 110 h 120"/>
                <a:gd name="T44" fmla="*/ 36 w 120"/>
                <a:gd name="T45" fmla="*/ 116 h 120"/>
                <a:gd name="T46" fmla="*/ 47 w 120"/>
                <a:gd name="T47" fmla="*/ 119 h 120"/>
                <a:gd name="T48" fmla="*/ 60 w 120"/>
                <a:gd name="T49" fmla="*/ 120 h 120"/>
                <a:gd name="T50" fmla="*/ 72 w 120"/>
                <a:gd name="T51" fmla="*/ 119 h 120"/>
                <a:gd name="T52" fmla="*/ 83 w 120"/>
                <a:gd name="T53" fmla="*/ 116 h 120"/>
                <a:gd name="T54" fmla="*/ 93 w 120"/>
                <a:gd name="T55" fmla="*/ 110 h 120"/>
                <a:gd name="T56" fmla="*/ 103 w 120"/>
                <a:gd name="T57" fmla="*/ 103 h 120"/>
                <a:gd name="T58" fmla="*/ 109 w 120"/>
                <a:gd name="T59" fmla="*/ 93 h 120"/>
                <a:gd name="T60" fmla="*/ 115 w 120"/>
                <a:gd name="T61" fmla="*/ 84 h 120"/>
                <a:gd name="T62" fmla="*/ 119 w 120"/>
                <a:gd name="T63" fmla="*/ 72 h 120"/>
                <a:gd name="T64" fmla="*/ 120 w 120"/>
                <a:gd name="T65" fmla="*/ 60 h 120"/>
                <a:gd name="T66" fmla="*/ 119 w 120"/>
                <a:gd name="T67" fmla="*/ 48 h 120"/>
                <a:gd name="T68" fmla="*/ 115 w 120"/>
                <a:gd name="T69" fmla="*/ 36 h 120"/>
                <a:gd name="T70" fmla="*/ 109 w 120"/>
                <a:gd name="T71" fmla="*/ 27 h 120"/>
                <a:gd name="T72" fmla="*/ 103 w 120"/>
                <a:gd name="T73" fmla="*/ 17 h 120"/>
                <a:gd name="T74" fmla="*/ 93 w 120"/>
                <a:gd name="T75" fmla="*/ 11 h 120"/>
                <a:gd name="T76" fmla="*/ 83 w 120"/>
                <a:gd name="T77" fmla="*/ 4 h 120"/>
                <a:gd name="T78" fmla="*/ 72 w 120"/>
                <a:gd name="T79" fmla="*/ 1 h 120"/>
                <a:gd name="T80" fmla="*/ 60 w 120"/>
                <a:gd name="T81" fmla="*/ 0 h 120"/>
                <a:gd name="T82" fmla="*/ 47 w 120"/>
                <a:gd name="T83" fmla="*/ 1 h 120"/>
                <a:gd name="T84" fmla="*/ 36 w 120"/>
                <a:gd name="T85" fmla="*/ 4 h 120"/>
                <a:gd name="T86" fmla="*/ 26 w 120"/>
                <a:gd name="T87" fmla="*/ 11 h 120"/>
                <a:gd name="T88" fmla="*/ 17 w 120"/>
                <a:gd name="T89" fmla="*/ 17 h 120"/>
                <a:gd name="T90" fmla="*/ 9 w 120"/>
                <a:gd name="T91" fmla="*/ 27 h 120"/>
                <a:gd name="T92" fmla="*/ 4 w 120"/>
                <a:gd name="T93" fmla="*/ 36 h 120"/>
                <a:gd name="T94" fmla="*/ 1 w 120"/>
                <a:gd name="T95" fmla="*/ 48 h 120"/>
                <a:gd name="T96" fmla="*/ 0 w 120"/>
                <a:gd name="T97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0" h="120">
                  <a:moveTo>
                    <a:pt x="60" y="30"/>
                  </a:moveTo>
                  <a:lnTo>
                    <a:pt x="65" y="31"/>
                  </a:lnTo>
                  <a:lnTo>
                    <a:pt x="72" y="32"/>
                  </a:lnTo>
                  <a:lnTo>
                    <a:pt x="76" y="35"/>
                  </a:lnTo>
                  <a:lnTo>
                    <a:pt x="81" y="39"/>
                  </a:lnTo>
                  <a:lnTo>
                    <a:pt x="84" y="43"/>
                  </a:lnTo>
                  <a:lnTo>
                    <a:pt x="88" y="48"/>
                  </a:lnTo>
                  <a:lnTo>
                    <a:pt x="89" y="54"/>
                  </a:lnTo>
                  <a:lnTo>
                    <a:pt x="90" y="60"/>
                  </a:lnTo>
                  <a:lnTo>
                    <a:pt x="89" y="66"/>
                  </a:lnTo>
                  <a:lnTo>
                    <a:pt x="88" y="72"/>
                  </a:lnTo>
                  <a:lnTo>
                    <a:pt x="84" y="77"/>
                  </a:lnTo>
                  <a:lnTo>
                    <a:pt x="81" y="81"/>
                  </a:lnTo>
                  <a:lnTo>
                    <a:pt x="76" y="85"/>
                  </a:lnTo>
                  <a:lnTo>
                    <a:pt x="72" y="88"/>
                  </a:lnTo>
                  <a:lnTo>
                    <a:pt x="65" y="90"/>
                  </a:lnTo>
                  <a:lnTo>
                    <a:pt x="60" y="90"/>
                  </a:lnTo>
                  <a:lnTo>
                    <a:pt x="53" y="90"/>
                  </a:lnTo>
                  <a:lnTo>
                    <a:pt x="48" y="88"/>
                  </a:lnTo>
                  <a:lnTo>
                    <a:pt x="43" y="85"/>
                  </a:lnTo>
                  <a:lnTo>
                    <a:pt x="38" y="81"/>
                  </a:lnTo>
                  <a:lnTo>
                    <a:pt x="35" y="77"/>
                  </a:lnTo>
                  <a:lnTo>
                    <a:pt x="32" y="72"/>
                  </a:lnTo>
                  <a:lnTo>
                    <a:pt x="30" y="66"/>
                  </a:lnTo>
                  <a:lnTo>
                    <a:pt x="30" y="60"/>
                  </a:lnTo>
                  <a:lnTo>
                    <a:pt x="30" y="54"/>
                  </a:lnTo>
                  <a:lnTo>
                    <a:pt x="32" y="48"/>
                  </a:lnTo>
                  <a:lnTo>
                    <a:pt x="35" y="43"/>
                  </a:lnTo>
                  <a:lnTo>
                    <a:pt x="38" y="39"/>
                  </a:lnTo>
                  <a:lnTo>
                    <a:pt x="43" y="35"/>
                  </a:lnTo>
                  <a:lnTo>
                    <a:pt x="48" y="32"/>
                  </a:lnTo>
                  <a:lnTo>
                    <a:pt x="53" y="31"/>
                  </a:lnTo>
                  <a:lnTo>
                    <a:pt x="60" y="30"/>
                  </a:lnTo>
                  <a:close/>
                  <a:moveTo>
                    <a:pt x="0" y="60"/>
                  </a:moveTo>
                  <a:lnTo>
                    <a:pt x="0" y="66"/>
                  </a:lnTo>
                  <a:lnTo>
                    <a:pt x="1" y="72"/>
                  </a:lnTo>
                  <a:lnTo>
                    <a:pt x="2" y="78"/>
                  </a:lnTo>
                  <a:lnTo>
                    <a:pt x="4" y="84"/>
                  </a:lnTo>
                  <a:lnTo>
                    <a:pt x="6" y="89"/>
                  </a:lnTo>
                  <a:lnTo>
                    <a:pt x="9" y="93"/>
                  </a:lnTo>
                  <a:lnTo>
                    <a:pt x="13" y="98"/>
                  </a:lnTo>
                  <a:lnTo>
                    <a:pt x="17" y="103"/>
                  </a:lnTo>
                  <a:lnTo>
                    <a:pt x="21" y="106"/>
                  </a:lnTo>
                  <a:lnTo>
                    <a:pt x="26" y="110"/>
                  </a:lnTo>
                  <a:lnTo>
                    <a:pt x="31" y="112"/>
                  </a:lnTo>
                  <a:lnTo>
                    <a:pt x="36" y="116"/>
                  </a:lnTo>
                  <a:lnTo>
                    <a:pt x="42" y="118"/>
                  </a:lnTo>
                  <a:lnTo>
                    <a:pt x="47" y="119"/>
                  </a:lnTo>
                  <a:lnTo>
                    <a:pt x="53" y="120"/>
                  </a:lnTo>
                  <a:lnTo>
                    <a:pt x="60" y="120"/>
                  </a:lnTo>
                  <a:lnTo>
                    <a:pt x="66" y="120"/>
                  </a:lnTo>
                  <a:lnTo>
                    <a:pt x="72" y="119"/>
                  </a:lnTo>
                  <a:lnTo>
                    <a:pt x="77" y="118"/>
                  </a:lnTo>
                  <a:lnTo>
                    <a:pt x="83" y="116"/>
                  </a:lnTo>
                  <a:lnTo>
                    <a:pt x="89" y="112"/>
                  </a:lnTo>
                  <a:lnTo>
                    <a:pt x="93" y="110"/>
                  </a:lnTo>
                  <a:lnTo>
                    <a:pt x="98" y="106"/>
                  </a:lnTo>
                  <a:lnTo>
                    <a:pt x="103" y="103"/>
                  </a:lnTo>
                  <a:lnTo>
                    <a:pt x="106" y="98"/>
                  </a:lnTo>
                  <a:lnTo>
                    <a:pt x="109" y="93"/>
                  </a:lnTo>
                  <a:lnTo>
                    <a:pt x="112" y="89"/>
                  </a:lnTo>
                  <a:lnTo>
                    <a:pt x="115" y="84"/>
                  </a:lnTo>
                  <a:lnTo>
                    <a:pt x="116" y="78"/>
                  </a:lnTo>
                  <a:lnTo>
                    <a:pt x="119" y="72"/>
                  </a:lnTo>
                  <a:lnTo>
                    <a:pt x="120" y="66"/>
                  </a:lnTo>
                  <a:lnTo>
                    <a:pt x="120" y="60"/>
                  </a:lnTo>
                  <a:lnTo>
                    <a:pt x="120" y="54"/>
                  </a:lnTo>
                  <a:lnTo>
                    <a:pt x="119" y="48"/>
                  </a:lnTo>
                  <a:lnTo>
                    <a:pt x="116" y="42"/>
                  </a:lnTo>
                  <a:lnTo>
                    <a:pt x="115" y="36"/>
                  </a:lnTo>
                  <a:lnTo>
                    <a:pt x="112" y="31"/>
                  </a:lnTo>
                  <a:lnTo>
                    <a:pt x="109" y="27"/>
                  </a:lnTo>
                  <a:lnTo>
                    <a:pt x="106" y="21"/>
                  </a:lnTo>
                  <a:lnTo>
                    <a:pt x="103" y="17"/>
                  </a:lnTo>
                  <a:lnTo>
                    <a:pt x="98" y="14"/>
                  </a:lnTo>
                  <a:lnTo>
                    <a:pt x="93" y="11"/>
                  </a:lnTo>
                  <a:lnTo>
                    <a:pt x="89" y="8"/>
                  </a:lnTo>
                  <a:lnTo>
                    <a:pt x="83" y="4"/>
                  </a:lnTo>
                  <a:lnTo>
                    <a:pt x="77" y="2"/>
                  </a:lnTo>
                  <a:lnTo>
                    <a:pt x="72" y="1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53" y="0"/>
                  </a:lnTo>
                  <a:lnTo>
                    <a:pt x="47" y="1"/>
                  </a:lnTo>
                  <a:lnTo>
                    <a:pt x="42" y="2"/>
                  </a:lnTo>
                  <a:lnTo>
                    <a:pt x="36" y="4"/>
                  </a:lnTo>
                  <a:lnTo>
                    <a:pt x="31" y="8"/>
                  </a:lnTo>
                  <a:lnTo>
                    <a:pt x="26" y="11"/>
                  </a:lnTo>
                  <a:lnTo>
                    <a:pt x="21" y="14"/>
                  </a:lnTo>
                  <a:lnTo>
                    <a:pt x="17" y="17"/>
                  </a:lnTo>
                  <a:lnTo>
                    <a:pt x="13" y="21"/>
                  </a:lnTo>
                  <a:lnTo>
                    <a:pt x="9" y="27"/>
                  </a:lnTo>
                  <a:lnTo>
                    <a:pt x="6" y="31"/>
                  </a:lnTo>
                  <a:lnTo>
                    <a:pt x="4" y="36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4">
              <a:extLst>
                <a:ext uri="{FF2B5EF4-FFF2-40B4-BE49-F238E27FC236}">
                  <a16:creationId xmlns:a16="http://schemas.microsoft.com/office/drawing/2014/main" xmlns="" id="{6EF5636A-DC73-4213-8FC1-C82668922A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44325" y="2657475"/>
              <a:ext cx="38100" cy="38100"/>
            </a:xfrm>
            <a:custGeom>
              <a:avLst/>
              <a:gdLst>
                <a:gd name="T0" fmla="*/ 66 w 119"/>
                <a:gd name="T1" fmla="*/ 30 h 120"/>
                <a:gd name="T2" fmla="*/ 77 w 119"/>
                <a:gd name="T3" fmla="*/ 35 h 120"/>
                <a:gd name="T4" fmla="*/ 84 w 119"/>
                <a:gd name="T5" fmla="*/ 43 h 120"/>
                <a:gd name="T6" fmla="*/ 90 w 119"/>
                <a:gd name="T7" fmla="*/ 54 h 120"/>
                <a:gd name="T8" fmla="*/ 90 w 119"/>
                <a:gd name="T9" fmla="*/ 66 h 120"/>
                <a:gd name="T10" fmla="*/ 84 w 119"/>
                <a:gd name="T11" fmla="*/ 76 h 120"/>
                <a:gd name="T12" fmla="*/ 77 w 119"/>
                <a:gd name="T13" fmla="*/ 85 h 120"/>
                <a:gd name="T14" fmla="*/ 66 w 119"/>
                <a:gd name="T15" fmla="*/ 89 h 120"/>
                <a:gd name="T16" fmla="*/ 53 w 119"/>
                <a:gd name="T17" fmla="*/ 89 h 120"/>
                <a:gd name="T18" fmla="*/ 42 w 119"/>
                <a:gd name="T19" fmla="*/ 85 h 120"/>
                <a:gd name="T20" fmla="*/ 35 w 119"/>
                <a:gd name="T21" fmla="*/ 76 h 120"/>
                <a:gd name="T22" fmla="*/ 31 w 119"/>
                <a:gd name="T23" fmla="*/ 66 h 120"/>
                <a:gd name="T24" fmla="*/ 31 w 119"/>
                <a:gd name="T25" fmla="*/ 54 h 120"/>
                <a:gd name="T26" fmla="*/ 35 w 119"/>
                <a:gd name="T27" fmla="*/ 43 h 120"/>
                <a:gd name="T28" fmla="*/ 42 w 119"/>
                <a:gd name="T29" fmla="*/ 35 h 120"/>
                <a:gd name="T30" fmla="*/ 53 w 119"/>
                <a:gd name="T31" fmla="*/ 30 h 120"/>
                <a:gd name="T32" fmla="*/ 60 w 119"/>
                <a:gd name="T33" fmla="*/ 120 h 120"/>
                <a:gd name="T34" fmla="*/ 71 w 119"/>
                <a:gd name="T35" fmla="*/ 119 h 120"/>
                <a:gd name="T36" fmla="*/ 83 w 119"/>
                <a:gd name="T37" fmla="*/ 115 h 120"/>
                <a:gd name="T38" fmla="*/ 93 w 119"/>
                <a:gd name="T39" fmla="*/ 109 h 120"/>
                <a:gd name="T40" fmla="*/ 102 w 119"/>
                <a:gd name="T41" fmla="*/ 102 h 120"/>
                <a:gd name="T42" fmla="*/ 110 w 119"/>
                <a:gd name="T43" fmla="*/ 93 h 120"/>
                <a:gd name="T44" fmla="*/ 115 w 119"/>
                <a:gd name="T45" fmla="*/ 84 h 120"/>
                <a:gd name="T46" fmla="*/ 118 w 119"/>
                <a:gd name="T47" fmla="*/ 72 h 120"/>
                <a:gd name="T48" fmla="*/ 119 w 119"/>
                <a:gd name="T49" fmla="*/ 60 h 120"/>
                <a:gd name="T50" fmla="*/ 118 w 119"/>
                <a:gd name="T51" fmla="*/ 47 h 120"/>
                <a:gd name="T52" fmla="*/ 115 w 119"/>
                <a:gd name="T53" fmla="*/ 37 h 120"/>
                <a:gd name="T54" fmla="*/ 110 w 119"/>
                <a:gd name="T55" fmla="*/ 26 h 120"/>
                <a:gd name="T56" fmla="*/ 102 w 119"/>
                <a:gd name="T57" fmla="*/ 17 h 120"/>
                <a:gd name="T58" fmla="*/ 93 w 119"/>
                <a:gd name="T59" fmla="*/ 10 h 120"/>
                <a:gd name="T60" fmla="*/ 83 w 119"/>
                <a:gd name="T61" fmla="*/ 5 h 120"/>
                <a:gd name="T62" fmla="*/ 71 w 119"/>
                <a:gd name="T63" fmla="*/ 1 h 120"/>
                <a:gd name="T64" fmla="*/ 60 w 119"/>
                <a:gd name="T65" fmla="*/ 0 h 120"/>
                <a:gd name="T66" fmla="*/ 48 w 119"/>
                <a:gd name="T67" fmla="*/ 1 h 120"/>
                <a:gd name="T68" fmla="*/ 36 w 119"/>
                <a:gd name="T69" fmla="*/ 5 h 120"/>
                <a:gd name="T70" fmla="*/ 26 w 119"/>
                <a:gd name="T71" fmla="*/ 10 h 120"/>
                <a:gd name="T72" fmla="*/ 17 w 119"/>
                <a:gd name="T73" fmla="*/ 17 h 120"/>
                <a:gd name="T74" fmla="*/ 10 w 119"/>
                <a:gd name="T75" fmla="*/ 26 h 120"/>
                <a:gd name="T76" fmla="*/ 4 w 119"/>
                <a:gd name="T77" fmla="*/ 37 h 120"/>
                <a:gd name="T78" fmla="*/ 1 w 119"/>
                <a:gd name="T79" fmla="*/ 47 h 120"/>
                <a:gd name="T80" fmla="*/ 0 w 119"/>
                <a:gd name="T81" fmla="*/ 60 h 120"/>
                <a:gd name="T82" fmla="*/ 1 w 119"/>
                <a:gd name="T83" fmla="*/ 72 h 120"/>
                <a:gd name="T84" fmla="*/ 4 w 119"/>
                <a:gd name="T85" fmla="*/ 84 h 120"/>
                <a:gd name="T86" fmla="*/ 10 w 119"/>
                <a:gd name="T87" fmla="*/ 93 h 120"/>
                <a:gd name="T88" fmla="*/ 17 w 119"/>
                <a:gd name="T89" fmla="*/ 102 h 120"/>
                <a:gd name="T90" fmla="*/ 26 w 119"/>
                <a:gd name="T91" fmla="*/ 109 h 120"/>
                <a:gd name="T92" fmla="*/ 36 w 119"/>
                <a:gd name="T93" fmla="*/ 115 h 120"/>
                <a:gd name="T94" fmla="*/ 48 w 119"/>
                <a:gd name="T95" fmla="*/ 119 h 120"/>
                <a:gd name="T96" fmla="*/ 60 w 119"/>
                <a:gd name="T9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20">
                  <a:moveTo>
                    <a:pt x="60" y="30"/>
                  </a:moveTo>
                  <a:lnTo>
                    <a:pt x="66" y="30"/>
                  </a:lnTo>
                  <a:lnTo>
                    <a:pt x="71" y="32"/>
                  </a:lnTo>
                  <a:lnTo>
                    <a:pt x="77" y="35"/>
                  </a:lnTo>
                  <a:lnTo>
                    <a:pt x="81" y="39"/>
                  </a:lnTo>
                  <a:lnTo>
                    <a:pt x="84" y="43"/>
                  </a:lnTo>
                  <a:lnTo>
                    <a:pt x="87" y="48"/>
                  </a:lnTo>
                  <a:lnTo>
                    <a:pt x="90" y="54"/>
                  </a:lnTo>
                  <a:lnTo>
                    <a:pt x="90" y="60"/>
                  </a:lnTo>
                  <a:lnTo>
                    <a:pt x="90" y="66"/>
                  </a:lnTo>
                  <a:lnTo>
                    <a:pt x="87" y="72"/>
                  </a:lnTo>
                  <a:lnTo>
                    <a:pt x="84" y="76"/>
                  </a:lnTo>
                  <a:lnTo>
                    <a:pt x="81" y="82"/>
                  </a:lnTo>
                  <a:lnTo>
                    <a:pt x="77" y="85"/>
                  </a:lnTo>
                  <a:lnTo>
                    <a:pt x="71" y="88"/>
                  </a:lnTo>
                  <a:lnTo>
                    <a:pt x="66" y="89"/>
                  </a:lnTo>
                  <a:lnTo>
                    <a:pt x="60" y="90"/>
                  </a:lnTo>
                  <a:lnTo>
                    <a:pt x="53" y="89"/>
                  </a:lnTo>
                  <a:lnTo>
                    <a:pt x="48" y="88"/>
                  </a:lnTo>
                  <a:lnTo>
                    <a:pt x="42" y="85"/>
                  </a:lnTo>
                  <a:lnTo>
                    <a:pt x="38" y="82"/>
                  </a:lnTo>
                  <a:lnTo>
                    <a:pt x="35" y="76"/>
                  </a:lnTo>
                  <a:lnTo>
                    <a:pt x="32" y="72"/>
                  </a:lnTo>
                  <a:lnTo>
                    <a:pt x="31" y="66"/>
                  </a:lnTo>
                  <a:lnTo>
                    <a:pt x="30" y="60"/>
                  </a:lnTo>
                  <a:lnTo>
                    <a:pt x="31" y="54"/>
                  </a:lnTo>
                  <a:lnTo>
                    <a:pt x="32" y="48"/>
                  </a:lnTo>
                  <a:lnTo>
                    <a:pt x="35" y="43"/>
                  </a:lnTo>
                  <a:lnTo>
                    <a:pt x="38" y="39"/>
                  </a:lnTo>
                  <a:lnTo>
                    <a:pt x="42" y="35"/>
                  </a:lnTo>
                  <a:lnTo>
                    <a:pt x="48" y="32"/>
                  </a:lnTo>
                  <a:lnTo>
                    <a:pt x="53" y="30"/>
                  </a:lnTo>
                  <a:lnTo>
                    <a:pt x="60" y="30"/>
                  </a:lnTo>
                  <a:close/>
                  <a:moveTo>
                    <a:pt x="60" y="120"/>
                  </a:moveTo>
                  <a:lnTo>
                    <a:pt x="66" y="120"/>
                  </a:lnTo>
                  <a:lnTo>
                    <a:pt x="71" y="119"/>
                  </a:lnTo>
                  <a:lnTo>
                    <a:pt x="78" y="117"/>
                  </a:lnTo>
                  <a:lnTo>
                    <a:pt x="83" y="115"/>
                  </a:lnTo>
                  <a:lnTo>
                    <a:pt x="88" y="113"/>
                  </a:lnTo>
                  <a:lnTo>
                    <a:pt x="93" y="109"/>
                  </a:lnTo>
                  <a:lnTo>
                    <a:pt x="98" y="106"/>
                  </a:lnTo>
                  <a:lnTo>
                    <a:pt x="102" y="102"/>
                  </a:lnTo>
                  <a:lnTo>
                    <a:pt x="106" y="98"/>
                  </a:lnTo>
                  <a:lnTo>
                    <a:pt x="110" y="93"/>
                  </a:lnTo>
                  <a:lnTo>
                    <a:pt x="112" y="88"/>
                  </a:lnTo>
                  <a:lnTo>
                    <a:pt x="115" y="84"/>
                  </a:lnTo>
                  <a:lnTo>
                    <a:pt x="117" y="77"/>
                  </a:lnTo>
                  <a:lnTo>
                    <a:pt x="118" y="72"/>
                  </a:lnTo>
                  <a:lnTo>
                    <a:pt x="119" y="66"/>
                  </a:lnTo>
                  <a:lnTo>
                    <a:pt x="119" y="60"/>
                  </a:lnTo>
                  <a:lnTo>
                    <a:pt x="119" y="54"/>
                  </a:lnTo>
                  <a:lnTo>
                    <a:pt x="118" y="47"/>
                  </a:lnTo>
                  <a:lnTo>
                    <a:pt x="117" y="42"/>
                  </a:lnTo>
                  <a:lnTo>
                    <a:pt x="115" y="37"/>
                  </a:lnTo>
                  <a:lnTo>
                    <a:pt x="112" y="31"/>
                  </a:lnTo>
                  <a:lnTo>
                    <a:pt x="110" y="26"/>
                  </a:lnTo>
                  <a:lnTo>
                    <a:pt x="106" y="22"/>
                  </a:lnTo>
                  <a:lnTo>
                    <a:pt x="102" y="17"/>
                  </a:lnTo>
                  <a:lnTo>
                    <a:pt x="98" y="13"/>
                  </a:lnTo>
                  <a:lnTo>
                    <a:pt x="93" y="10"/>
                  </a:lnTo>
                  <a:lnTo>
                    <a:pt x="88" y="7"/>
                  </a:lnTo>
                  <a:lnTo>
                    <a:pt x="83" y="5"/>
                  </a:lnTo>
                  <a:lnTo>
                    <a:pt x="78" y="2"/>
                  </a:lnTo>
                  <a:lnTo>
                    <a:pt x="71" y="1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53" y="0"/>
                  </a:lnTo>
                  <a:lnTo>
                    <a:pt x="48" y="1"/>
                  </a:lnTo>
                  <a:lnTo>
                    <a:pt x="41" y="2"/>
                  </a:lnTo>
                  <a:lnTo>
                    <a:pt x="36" y="5"/>
                  </a:lnTo>
                  <a:lnTo>
                    <a:pt x="31" y="7"/>
                  </a:lnTo>
                  <a:lnTo>
                    <a:pt x="26" y="10"/>
                  </a:lnTo>
                  <a:lnTo>
                    <a:pt x="21" y="13"/>
                  </a:lnTo>
                  <a:lnTo>
                    <a:pt x="17" y="17"/>
                  </a:lnTo>
                  <a:lnTo>
                    <a:pt x="14" y="22"/>
                  </a:lnTo>
                  <a:lnTo>
                    <a:pt x="10" y="26"/>
                  </a:lnTo>
                  <a:lnTo>
                    <a:pt x="7" y="31"/>
                  </a:lnTo>
                  <a:lnTo>
                    <a:pt x="4" y="37"/>
                  </a:lnTo>
                  <a:lnTo>
                    <a:pt x="2" y="42"/>
                  </a:lnTo>
                  <a:lnTo>
                    <a:pt x="1" y="47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1" y="72"/>
                  </a:lnTo>
                  <a:lnTo>
                    <a:pt x="2" y="77"/>
                  </a:lnTo>
                  <a:lnTo>
                    <a:pt x="4" y="84"/>
                  </a:lnTo>
                  <a:lnTo>
                    <a:pt x="7" y="88"/>
                  </a:lnTo>
                  <a:lnTo>
                    <a:pt x="10" y="93"/>
                  </a:lnTo>
                  <a:lnTo>
                    <a:pt x="14" y="98"/>
                  </a:lnTo>
                  <a:lnTo>
                    <a:pt x="17" y="102"/>
                  </a:lnTo>
                  <a:lnTo>
                    <a:pt x="21" y="106"/>
                  </a:lnTo>
                  <a:lnTo>
                    <a:pt x="26" y="109"/>
                  </a:lnTo>
                  <a:lnTo>
                    <a:pt x="31" y="113"/>
                  </a:lnTo>
                  <a:lnTo>
                    <a:pt x="36" y="115"/>
                  </a:lnTo>
                  <a:lnTo>
                    <a:pt x="41" y="117"/>
                  </a:lnTo>
                  <a:lnTo>
                    <a:pt x="48" y="119"/>
                  </a:lnTo>
                  <a:lnTo>
                    <a:pt x="53" y="120"/>
                  </a:lnTo>
                  <a:lnTo>
                    <a:pt x="60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5">
              <a:extLst>
                <a:ext uri="{FF2B5EF4-FFF2-40B4-BE49-F238E27FC236}">
                  <a16:creationId xmlns:a16="http://schemas.microsoft.com/office/drawing/2014/main" xmlns="" id="{AF99B92F-83E5-4840-B7E7-428C65736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01450" y="2543175"/>
              <a:ext cx="238125" cy="239713"/>
            </a:xfrm>
            <a:custGeom>
              <a:avLst/>
              <a:gdLst>
                <a:gd name="T0" fmla="*/ 241 w 751"/>
                <a:gd name="T1" fmla="*/ 693 h 751"/>
                <a:gd name="T2" fmla="*/ 120 w 751"/>
                <a:gd name="T3" fmla="*/ 607 h 751"/>
                <a:gd name="T4" fmla="*/ 45 w 751"/>
                <a:gd name="T5" fmla="*/ 478 h 751"/>
                <a:gd name="T6" fmla="*/ 33 w 751"/>
                <a:gd name="T7" fmla="*/ 324 h 751"/>
                <a:gd name="T8" fmla="*/ 86 w 751"/>
                <a:gd name="T9" fmla="*/ 187 h 751"/>
                <a:gd name="T10" fmla="*/ 189 w 751"/>
                <a:gd name="T11" fmla="*/ 85 h 751"/>
                <a:gd name="T12" fmla="*/ 327 w 751"/>
                <a:gd name="T13" fmla="*/ 34 h 751"/>
                <a:gd name="T14" fmla="*/ 280 w 751"/>
                <a:gd name="T15" fmla="*/ 107 h 751"/>
                <a:gd name="T16" fmla="*/ 178 w 751"/>
                <a:gd name="T17" fmla="*/ 170 h 751"/>
                <a:gd name="T18" fmla="*/ 112 w 751"/>
                <a:gd name="T19" fmla="*/ 267 h 751"/>
                <a:gd name="T20" fmla="*/ 90 w 751"/>
                <a:gd name="T21" fmla="*/ 389 h 751"/>
                <a:gd name="T22" fmla="*/ 124 w 751"/>
                <a:gd name="T23" fmla="*/ 511 h 751"/>
                <a:gd name="T24" fmla="*/ 205 w 751"/>
                <a:gd name="T25" fmla="*/ 603 h 751"/>
                <a:gd name="T26" fmla="*/ 318 w 751"/>
                <a:gd name="T27" fmla="*/ 654 h 751"/>
                <a:gd name="T28" fmla="*/ 446 w 751"/>
                <a:gd name="T29" fmla="*/ 651 h 751"/>
                <a:gd name="T30" fmla="*/ 557 w 751"/>
                <a:gd name="T31" fmla="*/ 595 h 751"/>
                <a:gd name="T32" fmla="*/ 633 w 751"/>
                <a:gd name="T33" fmla="*/ 498 h 751"/>
                <a:gd name="T34" fmla="*/ 660 w 751"/>
                <a:gd name="T35" fmla="*/ 375 h 751"/>
                <a:gd name="T36" fmla="*/ 637 w 751"/>
                <a:gd name="T37" fmla="*/ 261 h 751"/>
                <a:gd name="T38" fmla="*/ 641 w 751"/>
                <a:gd name="T39" fmla="*/ 154 h 751"/>
                <a:gd name="T40" fmla="*/ 707 w 751"/>
                <a:gd name="T41" fmla="*/ 280 h 751"/>
                <a:gd name="T42" fmla="*/ 717 w 751"/>
                <a:gd name="T43" fmla="*/ 428 h 751"/>
                <a:gd name="T44" fmla="*/ 661 w 751"/>
                <a:gd name="T45" fmla="*/ 568 h 751"/>
                <a:gd name="T46" fmla="*/ 554 w 751"/>
                <a:gd name="T47" fmla="*/ 670 h 751"/>
                <a:gd name="T48" fmla="*/ 411 w 751"/>
                <a:gd name="T49" fmla="*/ 719 h 751"/>
                <a:gd name="T50" fmla="*/ 487 w 751"/>
                <a:gd name="T51" fmla="*/ 329 h 751"/>
                <a:gd name="T52" fmla="*/ 531 w 751"/>
                <a:gd name="T53" fmla="*/ 304 h 751"/>
                <a:gd name="T54" fmla="*/ 536 w 751"/>
                <a:gd name="T55" fmla="*/ 247 h 751"/>
                <a:gd name="T56" fmla="*/ 628 w 751"/>
                <a:gd name="T57" fmla="*/ 340 h 751"/>
                <a:gd name="T58" fmla="*/ 620 w 751"/>
                <a:gd name="T59" fmla="*/ 451 h 751"/>
                <a:gd name="T60" fmla="*/ 564 w 751"/>
                <a:gd name="T61" fmla="*/ 546 h 751"/>
                <a:gd name="T62" fmla="*/ 475 w 751"/>
                <a:gd name="T63" fmla="*/ 611 h 751"/>
                <a:gd name="T64" fmla="*/ 363 w 751"/>
                <a:gd name="T65" fmla="*/ 630 h 751"/>
                <a:gd name="T66" fmla="*/ 254 w 751"/>
                <a:gd name="T67" fmla="*/ 599 h 751"/>
                <a:gd name="T68" fmla="*/ 171 w 751"/>
                <a:gd name="T69" fmla="*/ 527 h 751"/>
                <a:gd name="T70" fmla="*/ 125 w 751"/>
                <a:gd name="T71" fmla="*/ 427 h 751"/>
                <a:gd name="T72" fmla="*/ 128 w 751"/>
                <a:gd name="T73" fmla="*/ 313 h 751"/>
                <a:gd name="T74" fmla="*/ 175 w 751"/>
                <a:gd name="T75" fmla="*/ 218 h 751"/>
                <a:gd name="T76" fmla="*/ 256 w 751"/>
                <a:gd name="T77" fmla="*/ 151 h 751"/>
                <a:gd name="T78" fmla="*/ 361 w 751"/>
                <a:gd name="T79" fmla="*/ 121 h 751"/>
                <a:gd name="T80" fmla="*/ 386 w 751"/>
                <a:gd name="T81" fmla="*/ 385 h 751"/>
                <a:gd name="T82" fmla="*/ 481 w 751"/>
                <a:gd name="T83" fmla="*/ 299 h 751"/>
                <a:gd name="T84" fmla="*/ 634 w 751"/>
                <a:gd name="T85" fmla="*/ 107 h 751"/>
                <a:gd name="T86" fmla="*/ 390 w 751"/>
                <a:gd name="T87" fmla="*/ 9 h 751"/>
                <a:gd name="T88" fmla="*/ 318 w 751"/>
                <a:gd name="T89" fmla="*/ 4 h 751"/>
                <a:gd name="T90" fmla="*/ 166 w 751"/>
                <a:gd name="T91" fmla="*/ 64 h 751"/>
                <a:gd name="T92" fmla="*/ 55 w 751"/>
                <a:gd name="T93" fmla="*/ 181 h 751"/>
                <a:gd name="T94" fmla="*/ 2 w 751"/>
                <a:gd name="T95" fmla="*/ 337 h 751"/>
                <a:gd name="T96" fmla="*/ 23 w 751"/>
                <a:gd name="T97" fmla="*/ 504 h 751"/>
                <a:gd name="T98" fmla="*/ 111 w 751"/>
                <a:gd name="T99" fmla="*/ 641 h 751"/>
                <a:gd name="T100" fmla="*/ 246 w 751"/>
                <a:gd name="T101" fmla="*/ 727 h 751"/>
                <a:gd name="T102" fmla="*/ 414 w 751"/>
                <a:gd name="T103" fmla="*/ 749 h 751"/>
                <a:gd name="T104" fmla="*/ 570 w 751"/>
                <a:gd name="T105" fmla="*/ 696 h 751"/>
                <a:gd name="T106" fmla="*/ 687 w 751"/>
                <a:gd name="T107" fmla="*/ 585 h 751"/>
                <a:gd name="T108" fmla="*/ 747 w 751"/>
                <a:gd name="T109" fmla="*/ 432 h 751"/>
                <a:gd name="T110" fmla="*/ 735 w 751"/>
                <a:gd name="T111" fmla="*/ 266 h 751"/>
                <a:gd name="T112" fmla="*/ 654 w 751"/>
                <a:gd name="T113" fmla="*/ 124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51" h="751">
                  <a:moveTo>
                    <a:pt x="376" y="720"/>
                  </a:moveTo>
                  <a:lnTo>
                    <a:pt x="358" y="720"/>
                  </a:lnTo>
                  <a:lnTo>
                    <a:pt x="340" y="719"/>
                  </a:lnTo>
                  <a:lnTo>
                    <a:pt x="323" y="716"/>
                  </a:lnTo>
                  <a:lnTo>
                    <a:pt x="306" y="713"/>
                  </a:lnTo>
                  <a:lnTo>
                    <a:pt x="289" y="709"/>
                  </a:lnTo>
                  <a:lnTo>
                    <a:pt x="273" y="705"/>
                  </a:lnTo>
                  <a:lnTo>
                    <a:pt x="257" y="699"/>
                  </a:lnTo>
                  <a:lnTo>
                    <a:pt x="241" y="693"/>
                  </a:lnTo>
                  <a:lnTo>
                    <a:pt x="226" y="687"/>
                  </a:lnTo>
                  <a:lnTo>
                    <a:pt x="211" y="678"/>
                  </a:lnTo>
                  <a:lnTo>
                    <a:pt x="197" y="670"/>
                  </a:lnTo>
                  <a:lnTo>
                    <a:pt x="182" y="661"/>
                  </a:lnTo>
                  <a:lnTo>
                    <a:pt x="169" y="651"/>
                  </a:lnTo>
                  <a:lnTo>
                    <a:pt x="156" y="642"/>
                  </a:lnTo>
                  <a:lnTo>
                    <a:pt x="144" y="631"/>
                  </a:lnTo>
                  <a:lnTo>
                    <a:pt x="132" y="619"/>
                  </a:lnTo>
                  <a:lnTo>
                    <a:pt x="120" y="607"/>
                  </a:lnTo>
                  <a:lnTo>
                    <a:pt x="109" y="595"/>
                  </a:lnTo>
                  <a:lnTo>
                    <a:pt x="99" y="582"/>
                  </a:lnTo>
                  <a:lnTo>
                    <a:pt x="89" y="568"/>
                  </a:lnTo>
                  <a:lnTo>
                    <a:pt x="81" y="554"/>
                  </a:lnTo>
                  <a:lnTo>
                    <a:pt x="72" y="540"/>
                  </a:lnTo>
                  <a:lnTo>
                    <a:pt x="65" y="525"/>
                  </a:lnTo>
                  <a:lnTo>
                    <a:pt x="57" y="509"/>
                  </a:lnTo>
                  <a:lnTo>
                    <a:pt x="52" y="494"/>
                  </a:lnTo>
                  <a:lnTo>
                    <a:pt x="45" y="478"/>
                  </a:lnTo>
                  <a:lnTo>
                    <a:pt x="41" y="461"/>
                  </a:lnTo>
                  <a:lnTo>
                    <a:pt x="38" y="445"/>
                  </a:lnTo>
                  <a:lnTo>
                    <a:pt x="35" y="428"/>
                  </a:lnTo>
                  <a:lnTo>
                    <a:pt x="32" y="411"/>
                  </a:lnTo>
                  <a:lnTo>
                    <a:pt x="30" y="392"/>
                  </a:lnTo>
                  <a:lnTo>
                    <a:pt x="30" y="375"/>
                  </a:lnTo>
                  <a:lnTo>
                    <a:pt x="30" y="358"/>
                  </a:lnTo>
                  <a:lnTo>
                    <a:pt x="32" y="341"/>
                  </a:lnTo>
                  <a:lnTo>
                    <a:pt x="33" y="324"/>
                  </a:lnTo>
                  <a:lnTo>
                    <a:pt x="37" y="308"/>
                  </a:lnTo>
                  <a:lnTo>
                    <a:pt x="41" y="291"/>
                  </a:lnTo>
                  <a:lnTo>
                    <a:pt x="45" y="275"/>
                  </a:lnTo>
                  <a:lnTo>
                    <a:pt x="51" y="260"/>
                  </a:lnTo>
                  <a:lnTo>
                    <a:pt x="56" y="245"/>
                  </a:lnTo>
                  <a:lnTo>
                    <a:pt x="62" y="230"/>
                  </a:lnTo>
                  <a:lnTo>
                    <a:pt x="70" y="215"/>
                  </a:lnTo>
                  <a:lnTo>
                    <a:pt x="77" y="201"/>
                  </a:lnTo>
                  <a:lnTo>
                    <a:pt x="86" y="187"/>
                  </a:lnTo>
                  <a:lnTo>
                    <a:pt x="96" y="173"/>
                  </a:lnTo>
                  <a:lnTo>
                    <a:pt x="105" y="160"/>
                  </a:lnTo>
                  <a:lnTo>
                    <a:pt x="116" y="149"/>
                  </a:lnTo>
                  <a:lnTo>
                    <a:pt x="127" y="137"/>
                  </a:lnTo>
                  <a:lnTo>
                    <a:pt x="138" y="125"/>
                  </a:lnTo>
                  <a:lnTo>
                    <a:pt x="150" y="114"/>
                  </a:lnTo>
                  <a:lnTo>
                    <a:pt x="163" y="105"/>
                  </a:lnTo>
                  <a:lnTo>
                    <a:pt x="176" y="94"/>
                  </a:lnTo>
                  <a:lnTo>
                    <a:pt x="189" y="85"/>
                  </a:lnTo>
                  <a:lnTo>
                    <a:pt x="202" y="77"/>
                  </a:lnTo>
                  <a:lnTo>
                    <a:pt x="216" y="69"/>
                  </a:lnTo>
                  <a:lnTo>
                    <a:pt x="231" y="62"/>
                  </a:lnTo>
                  <a:lnTo>
                    <a:pt x="246" y="55"/>
                  </a:lnTo>
                  <a:lnTo>
                    <a:pt x="262" y="50"/>
                  </a:lnTo>
                  <a:lnTo>
                    <a:pt x="277" y="45"/>
                  </a:lnTo>
                  <a:lnTo>
                    <a:pt x="293" y="41"/>
                  </a:lnTo>
                  <a:lnTo>
                    <a:pt x="309" y="37"/>
                  </a:lnTo>
                  <a:lnTo>
                    <a:pt x="327" y="34"/>
                  </a:lnTo>
                  <a:lnTo>
                    <a:pt x="344" y="32"/>
                  </a:lnTo>
                  <a:lnTo>
                    <a:pt x="361" y="31"/>
                  </a:lnTo>
                  <a:lnTo>
                    <a:pt x="361" y="91"/>
                  </a:lnTo>
                  <a:lnTo>
                    <a:pt x="347" y="92"/>
                  </a:lnTo>
                  <a:lnTo>
                    <a:pt x="333" y="94"/>
                  </a:lnTo>
                  <a:lnTo>
                    <a:pt x="319" y="96"/>
                  </a:lnTo>
                  <a:lnTo>
                    <a:pt x="306" y="99"/>
                  </a:lnTo>
                  <a:lnTo>
                    <a:pt x="292" y="103"/>
                  </a:lnTo>
                  <a:lnTo>
                    <a:pt x="280" y="107"/>
                  </a:lnTo>
                  <a:lnTo>
                    <a:pt x="267" y="112"/>
                  </a:lnTo>
                  <a:lnTo>
                    <a:pt x="255" y="118"/>
                  </a:lnTo>
                  <a:lnTo>
                    <a:pt x="243" y="123"/>
                  </a:lnTo>
                  <a:lnTo>
                    <a:pt x="231" y="129"/>
                  </a:lnTo>
                  <a:lnTo>
                    <a:pt x="220" y="137"/>
                  </a:lnTo>
                  <a:lnTo>
                    <a:pt x="209" y="144"/>
                  </a:lnTo>
                  <a:lnTo>
                    <a:pt x="198" y="152"/>
                  </a:lnTo>
                  <a:lnTo>
                    <a:pt x="189" y="160"/>
                  </a:lnTo>
                  <a:lnTo>
                    <a:pt x="178" y="170"/>
                  </a:lnTo>
                  <a:lnTo>
                    <a:pt x="169" y="178"/>
                  </a:lnTo>
                  <a:lnTo>
                    <a:pt x="160" y="189"/>
                  </a:lnTo>
                  <a:lnTo>
                    <a:pt x="151" y="199"/>
                  </a:lnTo>
                  <a:lnTo>
                    <a:pt x="144" y="209"/>
                  </a:lnTo>
                  <a:lnTo>
                    <a:pt x="136" y="220"/>
                  </a:lnTo>
                  <a:lnTo>
                    <a:pt x="129" y="232"/>
                  </a:lnTo>
                  <a:lnTo>
                    <a:pt x="122" y="244"/>
                  </a:lnTo>
                  <a:lnTo>
                    <a:pt x="117" y="255"/>
                  </a:lnTo>
                  <a:lnTo>
                    <a:pt x="112" y="267"/>
                  </a:lnTo>
                  <a:lnTo>
                    <a:pt x="106" y="280"/>
                  </a:lnTo>
                  <a:lnTo>
                    <a:pt x="102" y="293"/>
                  </a:lnTo>
                  <a:lnTo>
                    <a:pt x="99" y="306"/>
                  </a:lnTo>
                  <a:lnTo>
                    <a:pt x="96" y="320"/>
                  </a:lnTo>
                  <a:lnTo>
                    <a:pt x="93" y="334"/>
                  </a:lnTo>
                  <a:lnTo>
                    <a:pt x="91" y="346"/>
                  </a:lnTo>
                  <a:lnTo>
                    <a:pt x="90" y="360"/>
                  </a:lnTo>
                  <a:lnTo>
                    <a:pt x="90" y="375"/>
                  </a:lnTo>
                  <a:lnTo>
                    <a:pt x="90" y="389"/>
                  </a:lnTo>
                  <a:lnTo>
                    <a:pt x="91" y="404"/>
                  </a:lnTo>
                  <a:lnTo>
                    <a:pt x="93" y="418"/>
                  </a:lnTo>
                  <a:lnTo>
                    <a:pt x="97" y="432"/>
                  </a:lnTo>
                  <a:lnTo>
                    <a:pt x="100" y="446"/>
                  </a:lnTo>
                  <a:lnTo>
                    <a:pt x="103" y="460"/>
                  </a:lnTo>
                  <a:lnTo>
                    <a:pt x="107" y="473"/>
                  </a:lnTo>
                  <a:lnTo>
                    <a:pt x="113" y="485"/>
                  </a:lnTo>
                  <a:lnTo>
                    <a:pt x="118" y="498"/>
                  </a:lnTo>
                  <a:lnTo>
                    <a:pt x="124" y="511"/>
                  </a:lnTo>
                  <a:lnTo>
                    <a:pt x="132" y="523"/>
                  </a:lnTo>
                  <a:lnTo>
                    <a:pt x="139" y="535"/>
                  </a:lnTo>
                  <a:lnTo>
                    <a:pt x="147" y="545"/>
                  </a:lnTo>
                  <a:lnTo>
                    <a:pt x="155" y="556"/>
                  </a:lnTo>
                  <a:lnTo>
                    <a:pt x="164" y="567"/>
                  </a:lnTo>
                  <a:lnTo>
                    <a:pt x="174" y="576"/>
                  </a:lnTo>
                  <a:lnTo>
                    <a:pt x="184" y="586"/>
                  </a:lnTo>
                  <a:lnTo>
                    <a:pt x="194" y="595"/>
                  </a:lnTo>
                  <a:lnTo>
                    <a:pt x="205" y="603"/>
                  </a:lnTo>
                  <a:lnTo>
                    <a:pt x="216" y="612"/>
                  </a:lnTo>
                  <a:lnTo>
                    <a:pt x="228" y="619"/>
                  </a:lnTo>
                  <a:lnTo>
                    <a:pt x="240" y="626"/>
                  </a:lnTo>
                  <a:lnTo>
                    <a:pt x="252" y="632"/>
                  </a:lnTo>
                  <a:lnTo>
                    <a:pt x="265" y="637"/>
                  </a:lnTo>
                  <a:lnTo>
                    <a:pt x="277" y="643"/>
                  </a:lnTo>
                  <a:lnTo>
                    <a:pt x="291" y="647"/>
                  </a:lnTo>
                  <a:lnTo>
                    <a:pt x="304" y="651"/>
                  </a:lnTo>
                  <a:lnTo>
                    <a:pt x="318" y="654"/>
                  </a:lnTo>
                  <a:lnTo>
                    <a:pt x="332" y="657"/>
                  </a:lnTo>
                  <a:lnTo>
                    <a:pt x="347" y="659"/>
                  </a:lnTo>
                  <a:lnTo>
                    <a:pt x="361" y="660"/>
                  </a:lnTo>
                  <a:lnTo>
                    <a:pt x="376" y="660"/>
                  </a:lnTo>
                  <a:lnTo>
                    <a:pt x="390" y="660"/>
                  </a:lnTo>
                  <a:lnTo>
                    <a:pt x="405" y="659"/>
                  </a:lnTo>
                  <a:lnTo>
                    <a:pt x="419" y="657"/>
                  </a:lnTo>
                  <a:lnTo>
                    <a:pt x="432" y="654"/>
                  </a:lnTo>
                  <a:lnTo>
                    <a:pt x="446" y="651"/>
                  </a:lnTo>
                  <a:lnTo>
                    <a:pt x="460" y="647"/>
                  </a:lnTo>
                  <a:lnTo>
                    <a:pt x="473" y="643"/>
                  </a:lnTo>
                  <a:lnTo>
                    <a:pt x="486" y="637"/>
                  </a:lnTo>
                  <a:lnTo>
                    <a:pt x="499" y="632"/>
                  </a:lnTo>
                  <a:lnTo>
                    <a:pt x="512" y="626"/>
                  </a:lnTo>
                  <a:lnTo>
                    <a:pt x="523" y="619"/>
                  </a:lnTo>
                  <a:lnTo>
                    <a:pt x="535" y="612"/>
                  </a:lnTo>
                  <a:lnTo>
                    <a:pt x="546" y="603"/>
                  </a:lnTo>
                  <a:lnTo>
                    <a:pt x="557" y="595"/>
                  </a:lnTo>
                  <a:lnTo>
                    <a:pt x="567" y="586"/>
                  </a:lnTo>
                  <a:lnTo>
                    <a:pt x="577" y="576"/>
                  </a:lnTo>
                  <a:lnTo>
                    <a:pt x="587" y="567"/>
                  </a:lnTo>
                  <a:lnTo>
                    <a:pt x="595" y="556"/>
                  </a:lnTo>
                  <a:lnTo>
                    <a:pt x="604" y="545"/>
                  </a:lnTo>
                  <a:lnTo>
                    <a:pt x="612" y="535"/>
                  </a:lnTo>
                  <a:lnTo>
                    <a:pt x="620" y="523"/>
                  </a:lnTo>
                  <a:lnTo>
                    <a:pt x="626" y="511"/>
                  </a:lnTo>
                  <a:lnTo>
                    <a:pt x="633" y="498"/>
                  </a:lnTo>
                  <a:lnTo>
                    <a:pt x="638" y="485"/>
                  </a:lnTo>
                  <a:lnTo>
                    <a:pt x="643" y="473"/>
                  </a:lnTo>
                  <a:lnTo>
                    <a:pt x="647" y="460"/>
                  </a:lnTo>
                  <a:lnTo>
                    <a:pt x="652" y="446"/>
                  </a:lnTo>
                  <a:lnTo>
                    <a:pt x="655" y="432"/>
                  </a:lnTo>
                  <a:lnTo>
                    <a:pt x="657" y="418"/>
                  </a:lnTo>
                  <a:lnTo>
                    <a:pt x="659" y="404"/>
                  </a:lnTo>
                  <a:lnTo>
                    <a:pt x="660" y="389"/>
                  </a:lnTo>
                  <a:lnTo>
                    <a:pt x="660" y="375"/>
                  </a:lnTo>
                  <a:lnTo>
                    <a:pt x="660" y="361"/>
                  </a:lnTo>
                  <a:lnTo>
                    <a:pt x="659" y="349"/>
                  </a:lnTo>
                  <a:lnTo>
                    <a:pt x="658" y="336"/>
                  </a:lnTo>
                  <a:lnTo>
                    <a:pt x="656" y="323"/>
                  </a:lnTo>
                  <a:lnTo>
                    <a:pt x="653" y="310"/>
                  </a:lnTo>
                  <a:lnTo>
                    <a:pt x="650" y="297"/>
                  </a:lnTo>
                  <a:lnTo>
                    <a:pt x="646" y="285"/>
                  </a:lnTo>
                  <a:lnTo>
                    <a:pt x="642" y="273"/>
                  </a:lnTo>
                  <a:lnTo>
                    <a:pt x="637" y="261"/>
                  </a:lnTo>
                  <a:lnTo>
                    <a:pt x="631" y="249"/>
                  </a:lnTo>
                  <a:lnTo>
                    <a:pt x="625" y="237"/>
                  </a:lnTo>
                  <a:lnTo>
                    <a:pt x="619" y="227"/>
                  </a:lnTo>
                  <a:lnTo>
                    <a:pt x="612" y="215"/>
                  </a:lnTo>
                  <a:lnTo>
                    <a:pt x="604" y="204"/>
                  </a:lnTo>
                  <a:lnTo>
                    <a:pt x="596" y="195"/>
                  </a:lnTo>
                  <a:lnTo>
                    <a:pt x="588" y="184"/>
                  </a:lnTo>
                  <a:lnTo>
                    <a:pt x="630" y="142"/>
                  </a:lnTo>
                  <a:lnTo>
                    <a:pt x="641" y="154"/>
                  </a:lnTo>
                  <a:lnTo>
                    <a:pt x="651" y="167"/>
                  </a:lnTo>
                  <a:lnTo>
                    <a:pt x="660" y="180"/>
                  </a:lnTo>
                  <a:lnTo>
                    <a:pt x="669" y="193"/>
                  </a:lnTo>
                  <a:lnTo>
                    <a:pt x="677" y="206"/>
                  </a:lnTo>
                  <a:lnTo>
                    <a:pt x="685" y="220"/>
                  </a:lnTo>
                  <a:lnTo>
                    <a:pt x="691" y="235"/>
                  </a:lnTo>
                  <a:lnTo>
                    <a:pt x="698" y="249"/>
                  </a:lnTo>
                  <a:lnTo>
                    <a:pt x="703" y="264"/>
                  </a:lnTo>
                  <a:lnTo>
                    <a:pt x="707" y="280"/>
                  </a:lnTo>
                  <a:lnTo>
                    <a:pt x="712" y="295"/>
                  </a:lnTo>
                  <a:lnTo>
                    <a:pt x="715" y="311"/>
                  </a:lnTo>
                  <a:lnTo>
                    <a:pt x="717" y="326"/>
                  </a:lnTo>
                  <a:lnTo>
                    <a:pt x="719" y="342"/>
                  </a:lnTo>
                  <a:lnTo>
                    <a:pt x="720" y="358"/>
                  </a:lnTo>
                  <a:lnTo>
                    <a:pt x="721" y="375"/>
                  </a:lnTo>
                  <a:lnTo>
                    <a:pt x="720" y="392"/>
                  </a:lnTo>
                  <a:lnTo>
                    <a:pt x="719" y="411"/>
                  </a:lnTo>
                  <a:lnTo>
                    <a:pt x="717" y="428"/>
                  </a:lnTo>
                  <a:lnTo>
                    <a:pt x="714" y="445"/>
                  </a:lnTo>
                  <a:lnTo>
                    <a:pt x="710" y="461"/>
                  </a:lnTo>
                  <a:lnTo>
                    <a:pt x="705" y="478"/>
                  </a:lnTo>
                  <a:lnTo>
                    <a:pt x="700" y="494"/>
                  </a:lnTo>
                  <a:lnTo>
                    <a:pt x="693" y="509"/>
                  </a:lnTo>
                  <a:lnTo>
                    <a:pt x="687" y="525"/>
                  </a:lnTo>
                  <a:lnTo>
                    <a:pt x="680" y="540"/>
                  </a:lnTo>
                  <a:lnTo>
                    <a:pt x="671" y="554"/>
                  </a:lnTo>
                  <a:lnTo>
                    <a:pt x="661" y="568"/>
                  </a:lnTo>
                  <a:lnTo>
                    <a:pt x="652" y="582"/>
                  </a:lnTo>
                  <a:lnTo>
                    <a:pt x="642" y="595"/>
                  </a:lnTo>
                  <a:lnTo>
                    <a:pt x="631" y="607"/>
                  </a:lnTo>
                  <a:lnTo>
                    <a:pt x="620" y="619"/>
                  </a:lnTo>
                  <a:lnTo>
                    <a:pt x="608" y="631"/>
                  </a:lnTo>
                  <a:lnTo>
                    <a:pt x="595" y="642"/>
                  </a:lnTo>
                  <a:lnTo>
                    <a:pt x="582" y="651"/>
                  </a:lnTo>
                  <a:lnTo>
                    <a:pt x="568" y="661"/>
                  </a:lnTo>
                  <a:lnTo>
                    <a:pt x="554" y="670"/>
                  </a:lnTo>
                  <a:lnTo>
                    <a:pt x="541" y="678"/>
                  </a:lnTo>
                  <a:lnTo>
                    <a:pt x="526" y="687"/>
                  </a:lnTo>
                  <a:lnTo>
                    <a:pt x="509" y="693"/>
                  </a:lnTo>
                  <a:lnTo>
                    <a:pt x="495" y="699"/>
                  </a:lnTo>
                  <a:lnTo>
                    <a:pt x="478" y="705"/>
                  </a:lnTo>
                  <a:lnTo>
                    <a:pt x="461" y="709"/>
                  </a:lnTo>
                  <a:lnTo>
                    <a:pt x="445" y="713"/>
                  </a:lnTo>
                  <a:lnTo>
                    <a:pt x="428" y="716"/>
                  </a:lnTo>
                  <a:lnTo>
                    <a:pt x="411" y="719"/>
                  </a:lnTo>
                  <a:lnTo>
                    <a:pt x="393" y="720"/>
                  </a:lnTo>
                  <a:lnTo>
                    <a:pt x="376" y="720"/>
                  </a:lnTo>
                  <a:close/>
                  <a:moveTo>
                    <a:pt x="386" y="385"/>
                  </a:moveTo>
                  <a:lnTo>
                    <a:pt x="451" y="323"/>
                  </a:lnTo>
                  <a:lnTo>
                    <a:pt x="457" y="325"/>
                  </a:lnTo>
                  <a:lnTo>
                    <a:pt x="465" y="328"/>
                  </a:lnTo>
                  <a:lnTo>
                    <a:pt x="472" y="329"/>
                  </a:lnTo>
                  <a:lnTo>
                    <a:pt x="481" y="330"/>
                  </a:lnTo>
                  <a:lnTo>
                    <a:pt x="487" y="329"/>
                  </a:lnTo>
                  <a:lnTo>
                    <a:pt x="492" y="328"/>
                  </a:lnTo>
                  <a:lnTo>
                    <a:pt x="499" y="327"/>
                  </a:lnTo>
                  <a:lnTo>
                    <a:pt x="504" y="325"/>
                  </a:lnTo>
                  <a:lnTo>
                    <a:pt x="509" y="323"/>
                  </a:lnTo>
                  <a:lnTo>
                    <a:pt x="514" y="320"/>
                  </a:lnTo>
                  <a:lnTo>
                    <a:pt x="519" y="316"/>
                  </a:lnTo>
                  <a:lnTo>
                    <a:pt x="523" y="312"/>
                  </a:lnTo>
                  <a:lnTo>
                    <a:pt x="527" y="308"/>
                  </a:lnTo>
                  <a:lnTo>
                    <a:pt x="531" y="304"/>
                  </a:lnTo>
                  <a:lnTo>
                    <a:pt x="533" y="298"/>
                  </a:lnTo>
                  <a:lnTo>
                    <a:pt x="536" y="293"/>
                  </a:lnTo>
                  <a:lnTo>
                    <a:pt x="538" y="288"/>
                  </a:lnTo>
                  <a:lnTo>
                    <a:pt x="539" y="282"/>
                  </a:lnTo>
                  <a:lnTo>
                    <a:pt x="541" y="276"/>
                  </a:lnTo>
                  <a:lnTo>
                    <a:pt x="541" y="269"/>
                  </a:lnTo>
                  <a:lnTo>
                    <a:pt x="541" y="262"/>
                  </a:lnTo>
                  <a:lnTo>
                    <a:pt x="538" y="254"/>
                  </a:lnTo>
                  <a:lnTo>
                    <a:pt x="536" y="247"/>
                  </a:lnTo>
                  <a:lnTo>
                    <a:pt x="532" y="239"/>
                  </a:lnTo>
                  <a:lnTo>
                    <a:pt x="566" y="206"/>
                  </a:lnTo>
                  <a:lnTo>
                    <a:pt x="581" y="224"/>
                  </a:lnTo>
                  <a:lnTo>
                    <a:pt x="594" y="244"/>
                  </a:lnTo>
                  <a:lnTo>
                    <a:pt x="605" y="264"/>
                  </a:lnTo>
                  <a:lnTo>
                    <a:pt x="614" y="284"/>
                  </a:lnTo>
                  <a:lnTo>
                    <a:pt x="622" y="306"/>
                  </a:lnTo>
                  <a:lnTo>
                    <a:pt x="626" y="328"/>
                  </a:lnTo>
                  <a:lnTo>
                    <a:pt x="628" y="340"/>
                  </a:lnTo>
                  <a:lnTo>
                    <a:pt x="629" y="352"/>
                  </a:lnTo>
                  <a:lnTo>
                    <a:pt x="630" y="364"/>
                  </a:lnTo>
                  <a:lnTo>
                    <a:pt x="630" y="375"/>
                  </a:lnTo>
                  <a:lnTo>
                    <a:pt x="630" y="388"/>
                  </a:lnTo>
                  <a:lnTo>
                    <a:pt x="629" y="401"/>
                  </a:lnTo>
                  <a:lnTo>
                    <a:pt x="628" y="414"/>
                  </a:lnTo>
                  <a:lnTo>
                    <a:pt x="626" y="427"/>
                  </a:lnTo>
                  <a:lnTo>
                    <a:pt x="623" y="438"/>
                  </a:lnTo>
                  <a:lnTo>
                    <a:pt x="620" y="451"/>
                  </a:lnTo>
                  <a:lnTo>
                    <a:pt x="615" y="463"/>
                  </a:lnTo>
                  <a:lnTo>
                    <a:pt x="611" y="475"/>
                  </a:lnTo>
                  <a:lnTo>
                    <a:pt x="606" y="485"/>
                  </a:lnTo>
                  <a:lnTo>
                    <a:pt x="600" y="496"/>
                  </a:lnTo>
                  <a:lnTo>
                    <a:pt x="594" y="507"/>
                  </a:lnTo>
                  <a:lnTo>
                    <a:pt x="588" y="518"/>
                  </a:lnTo>
                  <a:lnTo>
                    <a:pt x="580" y="527"/>
                  </a:lnTo>
                  <a:lnTo>
                    <a:pt x="573" y="537"/>
                  </a:lnTo>
                  <a:lnTo>
                    <a:pt x="564" y="546"/>
                  </a:lnTo>
                  <a:lnTo>
                    <a:pt x="555" y="555"/>
                  </a:lnTo>
                  <a:lnTo>
                    <a:pt x="547" y="564"/>
                  </a:lnTo>
                  <a:lnTo>
                    <a:pt x="537" y="572"/>
                  </a:lnTo>
                  <a:lnTo>
                    <a:pt x="528" y="580"/>
                  </a:lnTo>
                  <a:lnTo>
                    <a:pt x="518" y="587"/>
                  </a:lnTo>
                  <a:lnTo>
                    <a:pt x="507" y="593"/>
                  </a:lnTo>
                  <a:lnTo>
                    <a:pt x="497" y="599"/>
                  </a:lnTo>
                  <a:lnTo>
                    <a:pt x="486" y="605"/>
                  </a:lnTo>
                  <a:lnTo>
                    <a:pt x="475" y="611"/>
                  </a:lnTo>
                  <a:lnTo>
                    <a:pt x="463" y="615"/>
                  </a:lnTo>
                  <a:lnTo>
                    <a:pt x="452" y="619"/>
                  </a:lnTo>
                  <a:lnTo>
                    <a:pt x="439" y="622"/>
                  </a:lnTo>
                  <a:lnTo>
                    <a:pt x="427" y="624"/>
                  </a:lnTo>
                  <a:lnTo>
                    <a:pt x="414" y="628"/>
                  </a:lnTo>
                  <a:lnTo>
                    <a:pt x="401" y="629"/>
                  </a:lnTo>
                  <a:lnTo>
                    <a:pt x="389" y="630"/>
                  </a:lnTo>
                  <a:lnTo>
                    <a:pt x="376" y="630"/>
                  </a:lnTo>
                  <a:lnTo>
                    <a:pt x="363" y="630"/>
                  </a:lnTo>
                  <a:lnTo>
                    <a:pt x="349" y="629"/>
                  </a:lnTo>
                  <a:lnTo>
                    <a:pt x="336" y="628"/>
                  </a:lnTo>
                  <a:lnTo>
                    <a:pt x="324" y="624"/>
                  </a:lnTo>
                  <a:lnTo>
                    <a:pt x="312" y="622"/>
                  </a:lnTo>
                  <a:lnTo>
                    <a:pt x="300" y="619"/>
                  </a:lnTo>
                  <a:lnTo>
                    <a:pt x="288" y="615"/>
                  </a:lnTo>
                  <a:lnTo>
                    <a:pt x="276" y="611"/>
                  </a:lnTo>
                  <a:lnTo>
                    <a:pt x="265" y="605"/>
                  </a:lnTo>
                  <a:lnTo>
                    <a:pt x="254" y="599"/>
                  </a:lnTo>
                  <a:lnTo>
                    <a:pt x="243" y="593"/>
                  </a:lnTo>
                  <a:lnTo>
                    <a:pt x="232" y="587"/>
                  </a:lnTo>
                  <a:lnTo>
                    <a:pt x="223" y="580"/>
                  </a:lnTo>
                  <a:lnTo>
                    <a:pt x="213" y="572"/>
                  </a:lnTo>
                  <a:lnTo>
                    <a:pt x="204" y="564"/>
                  </a:lnTo>
                  <a:lnTo>
                    <a:pt x="195" y="555"/>
                  </a:lnTo>
                  <a:lnTo>
                    <a:pt x="186" y="546"/>
                  </a:lnTo>
                  <a:lnTo>
                    <a:pt x="179" y="537"/>
                  </a:lnTo>
                  <a:lnTo>
                    <a:pt x="171" y="527"/>
                  </a:lnTo>
                  <a:lnTo>
                    <a:pt x="164" y="518"/>
                  </a:lnTo>
                  <a:lnTo>
                    <a:pt x="158" y="507"/>
                  </a:lnTo>
                  <a:lnTo>
                    <a:pt x="151" y="496"/>
                  </a:lnTo>
                  <a:lnTo>
                    <a:pt x="146" y="485"/>
                  </a:lnTo>
                  <a:lnTo>
                    <a:pt x="140" y="475"/>
                  </a:lnTo>
                  <a:lnTo>
                    <a:pt x="136" y="463"/>
                  </a:lnTo>
                  <a:lnTo>
                    <a:pt x="132" y="451"/>
                  </a:lnTo>
                  <a:lnTo>
                    <a:pt x="129" y="438"/>
                  </a:lnTo>
                  <a:lnTo>
                    <a:pt x="125" y="427"/>
                  </a:lnTo>
                  <a:lnTo>
                    <a:pt x="123" y="414"/>
                  </a:lnTo>
                  <a:lnTo>
                    <a:pt x="121" y="401"/>
                  </a:lnTo>
                  <a:lnTo>
                    <a:pt x="120" y="388"/>
                  </a:lnTo>
                  <a:lnTo>
                    <a:pt x="120" y="375"/>
                  </a:lnTo>
                  <a:lnTo>
                    <a:pt x="120" y="362"/>
                  </a:lnTo>
                  <a:lnTo>
                    <a:pt x="121" y="350"/>
                  </a:lnTo>
                  <a:lnTo>
                    <a:pt x="123" y="338"/>
                  </a:lnTo>
                  <a:lnTo>
                    <a:pt x="125" y="325"/>
                  </a:lnTo>
                  <a:lnTo>
                    <a:pt x="128" y="313"/>
                  </a:lnTo>
                  <a:lnTo>
                    <a:pt x="131" y="301"/>
                  </a:lnTo>
                  <a:lnTo>
                    <a:pt x="135" y="291"/>
                  </a:lnTo>
                  <a:lnTo>
                    <a:pt x="139" y="279"/>
                  </a:lnTo>
                  <a:lnTo>
                    <a:pt x="144" y="268"/>
                  </a:lnTo>
                  <a:lnTo>
                    <a:pt x="149" y="258"/>
                  </a:lnTo>
                  <a:lnTo>
                    <a:pt x="154" y="247"/>
                  </a:lnTo>
                  <a:lnTo>
                    <a:pt x="161" y="237"/>
                  </a:lnTo>
                  <a:lnTo>
                    <a:pt x="167" y="228"/>
                  </a:lnTo>
                  <a:lnTo>
                    <a:pt x="175" y="218"/>
                  </a:lnTo>
                  <a:lnTo>
                    <a:pt x="182" y="208"/>
                  </a:lnTo>
                  <a:lnTo>
                    <a:pt x="191" y="200"/>
                  </a:lnTo>
                  <a:lnTo>
                    <a:pt x="198" y="191"/>
                  </a:lnTo>
                  <a:lnTo>
                    <a:pt x="207" y="184"/>
                  </a:lnTo>
                  <a:lnTo>
                    <a:pt x="216" y="176"/>
                  </a:lnTo>
                  <a:lnTo>
                    <a:pt x="226" y="169"/>
                  </a:lnTo>
                  <a:lnTo>
                    <a:pt x="236" y="162"/>
                  </a:lnTo>
                  <a:lnTo>
                    <a:pt x="245" y="156"/>
                  </a:lnTo>
                  <a:lnTo>
                    <a:pt x="256" y="151"/>
                  </a:lnTo>
                  <a:lnTo>
                    <a:pt x="267" y="145"/>
                  </a:lnTo>
                  <a:lnTo>
                    <a:pt x="277" y="140"/>
                  </a:lnTo>
                  <a:lnTo>
                    <a:pt x="289" y="136"/>
                  </a:lnTo>
                  <a:lnTo>
                    <a:pt x="300" y="132"/>
                  </a:lnTo>
                  <a:lnTo>
                    <a:pt x="312" y="128"/>
                  </a:lnTo>
                  <a:lnTo>
                    <a:pt x="323" y="126"/>
                  </a:lnTo>
                  <a:lnTo>
                    <a:pt x="336" y="124"/>
                  </a:lnTo>
                  <a:lnTo>
                    <a:pt x="348" y="122"/>
                  </a:lnTo>
                  <a:lnTo>
                    <a:pt x="361" y="121"/>
                  </a:lnTo>
                  <a:lnTo>
                    <a:pt x="361" y="375"/>
                  </a:lnTo>
                  <a:lnTo>
                    <a:pt x="361" y="380"/>
                  </a:lnTo>
                  <a:lnTo>
                    <a:pt x="363" y="384"/>
                  </a:lnTo>
                  <a:lnTo>
                    <a:pt x="366" y="387"/>
                  </a:lnTo>
                  <a:lnTo>
                    <a:pt x="369" y="390"/>
                  </a:lnTo>
                  <a:lnTo>
                    <a:pt x="374" y="390"/>
                  </a:lnTo>
                  <a:lnTo>
                    <a:pt x="379" y="390"/>
                  </a:lnTo>
                  <a:lnTo>
                    <a:pt x="382" y="388"/>
                  </a:lnTo>
                  <a:lnTo>
                    <a:pt x="386" y="385"/>
                  </a:lnTo>
                  <a:close/>
                  <a:moveTo>
                    <a:pt x="511" y="269"/>
                  </a:moveTo>
                  <a:lnTo>
                    <a:pt x="511" y="276"/>
                  </a:lnTo>
                  <a:lnTo>
                    <a:pt x="508" y="281"/>
                  </a:lnTo>
                  <a:lnTo>
                    <a:pt x="505" y="287"/>
                  </a:lnTo>
                  <a:lnTo>
                    <a:pt x="502" y="291"/>
                  </a:lnTo>
                  <a:lnTo>
                    <a:pt x="498" y="295"/>
                  </a:lnTo>
                  <a:lnTo>
                    <a:pt x="492" y="297"/>
                  </a:lnTo>
                  <a:lnTo>
                    <a:pt x="487" y="299"/>
                  </a:lnTo>
                  <a:lnTo>
                    <a:pt x="481" y="299"/>
                  </a:lnTo>
                  <a:lnTo>
                    <a:pt x="476" y="299"/>
                  </a:lnTo>
                  <a:lnTo>
                    <a:pt x="473" y="299"/>
                  </a:lnTo>
                  <a:lnTo>
                    <a:pt x="509" y="262"/>
                  </a:lnTo>
                  <a:lnTo>
                    <a:pt x="511" y="266"/>
                  </a:lnTo>
                  <a:lnTo>
                    <a:pt x="511" y="269"/>
                  </a:lnTo>
                  <a:close/>
                  <a:moveTo>
                    <a:pt x="641" y="111"/>
                  </a:moveTo>
                  <a:lnTo>
                    <a:pt x="639" y="109"/>
                  </a:lnTo>
                  <a:lnTo>
                    <a:pt x="636" y="107"/>
                  </a:lnTo>
                  <a:lnTo>
                    <a:pt x="634" y="107"/>
                  </a:lnTo>
                  <a:lnTo>
                    <a:pt x="630" y="106"/>
                  </a:lnTo>
                  <a:lnTo>
                    <a:pt x="627" y="107"/>
                  </a:lnTo>
                  <a:lnTo>
                    <a:pt x="625" y="107"/>
                  </a:lnTo>
                  <a:lnTo>
                    <a:pt x="622" y="109"/>
                  </a:lnTo>
                  <a:lnTo>
                    <a:pt x="620" y="111"/>
                  </a:lnTo>
                  <a:lnTo>
                    <a:pt x="391" y="339"/>
                  </a:lnTo>
                  <a:lnTo>
                    <a:pt x="391" y="15"/>
                  </a:lnTo>
                  <a:lnTo>
                    <a:pt x="391" y="12"/>
                  </a:lnTo>
                  <a:lnTo>
                    <a:pt x="390" y="9"/>
                  </a:lnTo>
                  <a:lnTo>
                    <a:pt x="388" y="6"/>
                  </a:lnTo>
                  <a:lnTo>
                    <a:pt x="386" y="4"/>
                  </a:lnTo>
                  <a:lnTo>
                    <a:pt x="384" y="2"/>
                  </a:lnTo>
                  <a:lnTo>
                    <a:pt x="381" y="1"/>
                  </a:lnTo>
                  <a:lnTo>
                    <a:pt x="379" y="0"/>
                  </a:lnTo>
                  <a:lnTo>
                    <a:pt x="376" y="0"/>
                  </a:lnTo>
                  <a:lnTo>
                    <a:pt x="357" y="0"/>
                  </a:lnTo>
                  <a:lnTo>
                    <a:pt x="337" y="2"/>
                  </a:lnTo>
                  <a:lnTo>
                    <a:pt x="318" y="4"/>
                  </a:lnTo>
                  <a:lnTo>
                    <a:pt x="300" y="7"/>
                  </a:lnTo>
                  <a:lnTo>
                    <a:pt x="282" y="12"/>
                  </a:lnTo>
                  <a:lnTo>
                    <a:pt x="265" y="17"/>
                  </a:lnTo>
                  <a:lnTo>
                    <a:pt x="246" y="22"/>
                  </a:lnTo>
                  <a:lnTo>
                    <a:pt x="229" y="30"/>
                  </a:lnTo>
                  <a:lnTo>
                    <a:pt x="213" y="37"/>
                  </a:lnTo>
                  <a:lnTo>
                    <a:pt x="197" y="45"/>
                  </a:lnTo>
                  <a:lnTo>
                    <a:pt x="181" y="54"/>
                  </a:lnTo>
                  <a:lnTo>
                    <a:pt x="166" y="64"/>
                  </a:lnTo>
                  <a:lnTo>
                    <a:pt x="151" y="75"/>
                  </a:lnTo>
                  <a:lnTo>
                    <a:pt x="137" y="85"/>
                  </a:lnTo>
                  <a:lnTo>
                    <a:pt x="123" y="97"/>
                  </a:lnTo>
                  <a:lnTo>
                    <a:pt x="111" y="110"/>
                  </a:lnTo>
                  <a:lnTo>
                    <a:pt x="98" y="123"/>
                  </a:lnTo>
                  <a:lnTo>
                    <a:pt x="86" y="137"/>
                  </a:lnTo>
                  <a:lnTo>
                    <a:pt x="75" y="151"/>
                  </a:lnTo>
                  <a:lnTo>
                    <a:pt x="65" y="166"/>
                  </a:lnTo>
                  <a:lnTo>
                    <a:pt x="55" y="181"/>
                  </a:lnTo>
                  <a:lnTo>
                    <a:pt x="45" y="197"/>
                  </a:lnTo>
                  <a:lnTo>
                    <a:pt x="38" y="213"/>
                  </a:lnTo>
                  <a:lnTo>
                    <a:pt x="29" y="230"/>
                  </a:lnTo>
                  <a:lnTo>
                    <a:pt x="23" y="247"/>
                  </a:lnTo>
                  <a:lnTo>
                    <a:pt x="17" y="264"/>
                  </a:lnTo>
                  <a:lnTo>
                    <a:pt x="12" y="281"/>
                  </a:lnTo>
                  <a:lnTo>
                    <a:pt x="8" y="299"/>
                  </a:lnTo>
                  <a:lnTo>
                    <a:pt x="5" y="319"/>
                  </a:lnTo>
                  <a:lnTo>
                    <a:pt x="2" y="337"/>
                  </a:lnTo>
                  <a:lnTo>
                    <a:pt x="0" y="356"/>
                  </a:lnTo>
                  <a:lnTo>
                    <a:pt x="0" y="375"/>
                  </a:lnTo>
                  <a:lnTo>
                    <a:pt x="0" y="395"/>
                  </a:lnTo>
                  <a:lnTo>
                    <a:pt x="2" y="414"/>
                  </a:lnTo>
                  <a:lnTo>
                    <a:pt x="5" y="432"/>
                  </a:lnTo>
                  <a:lnTo>
                    <a:pt x="8" y="450"/>
                  </a:lnTo>
                  <a:lnTo>
                    <a:pt x="12" y="468"/>
                  </a:lnTo>
                  <a:lnTo>
                    <a:pt x="17" y="487"/>
                  </a:lnTo>
                  <a:lnTo>
                    <a:pt x="23" y="504"/>
                  </a:lnTo>
                  <a:lnTo>
                    <a:pt x="29" y="521"/>
                  </a:lnTo>
                  <a:lnTo>
                    <a:pt x="38" y="538"/>
                  </a:lnTo>
                  <a:lnTo>
                    <a:pt x="45" y="554"/>
                  </a:lnTo>
                  <a:lnTo>
                    <a:pt x="55" y="570"/>
                  </a:lnTo>
                  <a:lnTo>
                    <a:pt x="65" y="585"/>
                  </a:lnTo>
                  <a:lnTo>
                    <a:pt x="75" y="600"/>
                  </a:lnTo>
                  <a:lnTo>
                    <a:pt x="86" y="614"/>
                  </a:lnTo>
                  <a:lnTo>
                    <a:pt x="98" y="628"/>
                  </a:lnTo>
                  <a:lnTo>
                    <a:pt x="111" y="641"/>
                  </a:lnTo>
                  <a:lnTo>
                    <a:pt x="123" y="652"/>
                  </a:lnTo>
                  <a:lnTo>
                    <a:pt x="137" y="664"/>
                  </a:lnTo>
                  <a:lnTo>
                    <a:pt x="151" y="676"/>
                  </a:lnTo>
                  <a:lnTo>
                    <a:pt x="166" y="687"/>
                  </a:lnTo>
                  <a:lnTo>
                    <a:pt x="181" y="696"/>
                  </a:lnTo>
                  <a:lnTo>
                    <a:pt x="197" y="705"/>
                  </a:lnTo>
                  <a:lnTo>
                    <a:pt x="213" y="713"/>
                  </a:lnTo>
                  <a:lnTo>
                    <a:pt x="229" y="721"/>
                  </a:lnTo>
                  <a:lnTo>
                    <a:pt x="246" y="727"/>
                  </a:lnTo>
                  <a:lnTo>
                    <a:pt x="265" y="734"/>
                  </a:lnTo>
                  <a:lnTo>
                    <a:pt x="282" y="738"/>
                  </a:lnTo>
                  <a:lnTo>
                    <a:pt x="300" y="742"/>
                  </a:lnTo>
                  <a:lnTo>
                    <a:pt x="318" y="745"/>
                  </a:lnTo>
                  <a:lnTo>
                    <a:pt x="337" y="749"/>
                  </a:lnTo>
                  <a:lnTo>
                    <a:pt x="357" y="750"/>
                  </a:lnTo>
                  <a:lnTo>
                    <a:pt x="376" y="751"/>
                  </a:lnTo>
                  <a:lnTo>
                    <a:pt x="395" y="750"/>
                  </a:lnTo>
                  <a:lnTo>
                    <a:pt x="414" y="749"/>
                  </a:lnTo>
                  <a:lnTo>
                    <a:pt x="432" y="745"/>
                  </a:lnTo>
                  <a:lnTo>
                    <a:pt x="451" y="742"/>
                  </a:lnTo>
                  <a:lnTo>
                    <a:pt x="469" y="738"/>
                  </a:lnTo>
                  <a:lnTo>
                    <a:pt x="487" y="734"/>
                  </a:lnTo>
                  <a:lnTo>
                    <a:pt x="504" y="727"/>
                  </a:lnTo>
                  <a:lnTo>
                    <a:pt x="521" y="721"/>
                  </a:lnTo>
                  <a:lnTo>
                    <a:pt x="538" y="713"/>
                  </a:lnTo>
                  <a:lnTo>
                    <a:pt x="554" y="705"/>
                  </a:lnTo>
                  <a:lnTo>
                    <a:pt x="570" y="696"/>
                  </a:lnTo>
                  <a:lnTo>
                    <a:pt x="585" y="687"/>
                  </a:lnTo>
                  <a:lnTo>
                    <a:pt x="600" y="676"/>
                  </a:lnTo>
                  <a:lnTo>
                    <a:pt x="614" y="664"/>
                  </a:lnTo>
                  <a:lnTo>
                    <a:pt x="628" y="652"/>
                  </a:lnTo>
                  <a:lnTo>
                    <a:pt x="641" y="641"/>
                  </a:lnTo>
                  <a:lnTo>
                    <a:pt x="653" y="628"/>
                  </a:lnTo>
                  <a:lnTo>
                    <a:pt x="665" y="614"/>
                  </a:lnTo>
                  <a:lnTo>
                    <a:pt x="676" y="600"/>
                  </a:lnTo>
                  <a:lnTo>
                    <a:pt x="687" y="585"/>
                  </a:lnTo>
                  <a:lnTo>
                    <a:pt x="697" y="570"/>
                  </a:lnTo>
                  <a:lnTo>
                    <a:pt x="705" y="554"/>
                  </a:lnTo>
                  <a:lnTo>
                    <a:pt x="714" y="538"/>
                  </a:lnTo>
                  <a:lnTo>
                    <a:pt x="721" y="521"/>
                  </a:lnTo>
                  <a:lnTo>
                    <a:pt x="728" y="504"/>
                  </a:lnTo>
                  <a:lnTo>
                    <a:pt x="734" y="487"/>
                  </a:lnTo>
                  <a:lnTo>
                    <a:pt x="739" y="468"/>
                  </a:lnTo>
                  <a:lnTo>
                    <a:pt x="743" y="450"/>
                  </a:lnTo>
                  <a:lnTo>
                    <a:pt x="747" y="432"/>
                  </a:lnTo>
                  <a:lnTo>
                    <a:pt x="749" y="414"/>
                  </a:lnTo>
                  <a:lnTo>
                    <a:pt x="750" y="395"/>
                  </a:lnTo>
                  <a:lnTo>
                    <a:pt x="751" y="375"/>
                  </a:lnTo>
                  <a:lnTo>
                    <a:pt x="750" y="356"/>
                  </a:lnTo>
                  <a:lnTo>
                    <a:pt x="749" y="338"/>
                  </a:lnTo>
                  <a:lnTo>
                    <a:pt x="747" y="320"/>
                  </a:lnTo>
                  <a:lnTo>
                    <a:pt x="744" y="301"/>
                  </a:lnTo>
                  <a:lnTo>
                    <a:pt x="739" y="284"/>
                  </a:lnTo>
                  <a:lnTo>
                    <a:pt x="735" y="266"/>
                  </a:lnTo>
                  <a:lnTo>
                    <a:pt x="729" y="249"/>
                  </a:lnTo>
                  <a:lnTo>
                    <a:pt x="722" y="232"/>
                  </a:lnTo>
                  <a:lnTo>
                    <a:pt x="715" y="216"/>
                  </a:lnTo>
                  <a:lnTo>
                    <a:pt x="707" y="199"/>
                  </a:lnTo>
                  <a:lnTo>
                    <a:pt x="698" y="183"/>
                  </a:lnTo>
                  <a:lnTo>
                    <a:pt x="688" y="168"/>
                  </a:lnTo>
                  <a:lnTo>
                    <a:pt x="677" y="153"/>
                  </a:lnTo>
                  <a:lnTo>
                    <a:pt x="666" y="138"/>
                  </a:lnTo>
                  <a:lnTo>
                    <a:pt x="654" y="124"/>
                  </a:lnTo>
                  <a:lnTo>
                    <a:pt x="64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6">
              <a:extLst>
                <a:ext uri="{FF2B5EF4-FFF2-40B4-BE49-F238E27FC236}">
                  <a16:creationId xmlns:a16="http://schemas.microsoft.com/office/drawing/2014/main" xmlns="" id="{91958BDF-23F4-4C93-B191-56EB478486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34800" y="2495550"/>
              <a:ext cx="90487" cy="123825"/>
            </a:xfrm>
            <a:custGeom>
              <a:avLst/>
              <a:gdLst>
                <a:gd name="T0" fmla="*/ 205 w 285"/>
                <a:gd name="T1" fmla="*/ 164 h 390"/>
                <a:gd name="T2" fmla="*/ 167 w 285"/>
                <a:gd name="T3" fmla="*/ 135 h 390"/>
                <a:gd name="T4" fmla="*/ 124 w 285"/>
                <a:gd name="T5" fmla="*/ 113 h 390"/>
                <a:gd name="T6" fmla="*/ 78 w 285"/>
                <a:gd name="T7" fmla="*/ 98 h 390"/>
                <a:gd name="T8" fmla="*/ 30 w 285"/>
                <a:gd name="T9" fmla="*/ 92 h 390"/>
                <a:gd name="T10" fmla="*/ 45 w 285"/>
                <a:gd name="T11" fmla="*/ 33 h 390"/>
                <a:gd name="T12" fmla="*/ 76 w 285"/>
                <a:gd name="T13" fmla="*/ 36 h 390"/>
                <a:gd name="T14" fmla="*/ 105 w 285"/>
                <a:gd name="T15" fmla="*/ 43 h 390"/>
                <a:gd name="T16" fmla="*/ 133 w 285"/>
                <a:gd name="T17" fmla="*/ 52 h 390"/>
                <a:gd name="T18" fmla="*/ 161 w 285"/>
                <a:gd name="T19" fmla="*/ 63 h 390"/>
                <a:gd name="T20" fmla="*/ 188 w 285"/>
                <a:gd name="T21" fmla="*/ 77 h 390"/>
                <a:gd name="T22" fmla="*/ 213 w 285"/>
                <a:gd name="T23" fmla="*/ 93 h 390"/>
                <a:gd name="T24" fmla="*/ 237 w 285"/>
                <a:gd name="T25" fmla="*/ 112 h 390"/>
                <a:gd name="T26" fmla="*/ 91 w 285"/>
                <a:gd name="T27" fmla="*/ 271 h 390"/>
                <a:gd name="T28" fmla="*/ 93 w 285"/>
                <a:gd name="T29" fmla="*/ 259 h 390"/>
                <a:gd name="T30" fmla="*/ 99 w 285"/>
                <a:gd name="T31" fmla="*/ 249 h 390"/>
                <a:gd name="T32" fmla="*/ 109 w 285"/>
                <a:gd name="T33" fmla="*/ 243 h 390"/>
                <a:gd name="T34" fmla="*/ 121 w 285"/>
                <a:gd name="T35" fmla="*/ 241 h 390"/>
                <a:gd name="T36" fmla="*/ 127 w 285"/>
                <a:gd name="T37" fmla="*/ 242 h 390"/>
                <a:gd name="T38" fmla="*/ 91 w 285"/>
                <a:gd name="T39" fmla="*/ 275 h 390"/>
                <a:gd name="T40" fmla="*/ 30 w 285"/>
                <a:gd name="T41" fmla="*/ 122 h 390"/>
                <a:gd name="T42" fmla="*/ 72 w 285"/>
                <a:gd name="T43" fmla="*/ 128 h 390"/>
                <a:gd name="T44" fmla="*/ 112 w 285"/>
                <a:gd name="T45" fmla="*/ 140 h 390"/>
                <a:gd name="T46" fmla="*/ 149 w 285"/>
                <a:gd name="T47" fmla="*/ 159 h 390"/>
                <a:gd name="T48" fmla="*/ 184 w 285"/>
                <a:gd name="T49" fmla="*/ 185 h 390"/>
                <a:gd name="T50" fmla="*/ 143 w 285"/>
                <a:gd name="T51" fmla="*/ 216 h 390"/>
                <a:gd name="T52" fmla="*/ 128 w 285"/>
                <a:gd name="T53" fmla="*/ 211 h 390"/>
                <a:gd name="T54" fmla="*/ 114 w 285"/>
                <a:gd name="T55" fmla="*/ 211 h 390"/>
                <a:gd name="T56" fmla="*/ 102 w 285"/>
                <a:gd name="T57" fmla="*/ 213 h 390"/>
                <a:gd name="T58" fmla="*/ 92 w 285"/>
                <a:gd name="T59" fmla="*/ 218 h 390"/>
                <a:gd name="T60" fmla="*/ 82 w 285"/>
                <a:gd name="T61" fmla="*/ 225 h 390"/>
                <a:gd name="T62" fmla="*/ 74 w 285"/>
                <a:gd name="T63" fmla="*/ 232 h 390"/>
                <a:gd name="T64" fmla="*/ 67 w 285"/>
                <a:gd name="T65" fmla="*/ 242 h 390"/>
                <a:gd name="T66" fmla="*/ 63 w 285"/>
                <a:gd name="T67" fmla="*/ 252 h 390"/>
                <a:gd name="T68" fmla="*/ 61 w 285"/>
                <a:gd name="T69" fmla="*/ 264 h 390"/>
                <a:gd name="T70" fmla="*/ 61 w 285"/>
                <a:gd name="T71" fmla="*/ 279 h 390"/>
                <a:gd name="T72" fmla="*/ 65 w 285"/>
                <a:gd name="T73" fmla="*/ 294 h 390"/>
                <a:gd name="T74" fmla="*/ 30 w 285"/>
                <a:gd name="T75" fmla="*/ 340 h 390"/>
                <a:gd name="T76" fmla="*/ 9 w 285"/>
                <a:gd name="T77" fmla="*/ 390 h 390"/>
                <a:gd name="T78" fmla="*/ 15 w 285"/>
                <a:gd name="T79" fmla="*/ 390 h 390"/>
                <a:gd name="T80" fmla="*/ 20 w 285"/>
                <a:gd name="T81" fmla="*/ 389 h 390"/>
                <a:gd name="T82" fmla="*/ 25 w 285"/>
                <a:gd name="T83" fmla="*/ 386 h 390"/>
                <a:gd name="T84" fmla="*/ 282 w 285"/>
                <a:gd name="T85" fmla="*/ 129 h 390"/>
                <a:gd name="T86" fmla="*/ 284 w 285"/>
                <a:gd name="T87" fmla="*/ 124 h 390"/>
                <a:gd name="T88" fmla="*/ 284 w 285"/>
                <a:gd name="T89" fmla="*/ 118 h 390"/>
                <a:gd name="T90" fmla="*/ 282 w 285"/>
                <a:gd name="T91" fmla="*/ 112 h 390"/>
                <a:gd name="T92" fmla="*/ 267 w 285"/>
                <a:gd name="T93" fmla="*/ 97 h 390"/>
                <a:gd name="T94" fmla="*/ 238 w 285"/>
                <a:gd name="T95" fmla="*/ 74 h 390"/>
                <a:gd name="T96" fmla="*/ 208 w 285"/>
                <a:gd name="T97" fmla="*/ 54 h 390"/>
                <a:gd name="T98" fmla="*/ 175 w 285"/>
                <a:gd name="T99" fmla="*/ 36 h 390"/>
                <a:gd name="T100" fmla="*/ 142 w 285"/>
                <a:gd name="T101" fmla="*/ 23 h 390"/>
                <a:gd name="T102" fmla="*/ 107 w 285"/>
                <a:gd name="T103" fmla="*/ 12 h 390"/>
                <a:gd name="T104" fmla="*/ 70 w 285"/>
                <a:gd name="T105" fmla="*/ 4 h 390"/>
                <a:gd name="T106" fmla="*/ 34 w 285"/>
                <a:gd name="T107" fmla="*/ 1 h 390"/>
                <a:gd name="T108" fmla="*/ 11 w 285"/>
                <a:gd name="T109" fmla="*/ 1 h 390"/>
                <a:gd name="T110" fmla="*/ 6 w 285"/>
                <a:gd name="T111" fmla="*/ 3 h 390"/>
                <a:gd name="T112" fmla="*/ 2 w 285"/>
                <a:gd name="T113" fmla="*/ 8 h 390"/>
                <a:gd name="T114" fmla="*/ 0 w 285"/>
                <a:gd name="T115" fmla="*/ 13 h 390"/>
                <a:gd name="T116" fmla="*/ 0 w 285"/>
                <a:gd name="T117" fmla="*/ 375 h 390"/>
                <a:gd name="T118" fmla="*/ 2 w 285"/>
                <a:gd name="T119" fmla="*/ 384 h 390"/>
                <a:gd name="T120" fmla="*/ 9 w 285"/>
                <a:gd name="T121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5" h="390">
                  <a:moveTo>
                    <a:pt x="248" y="122"/>
                  </a:moveTo>
                  <a:lnTo>
                    <a:pt x="205" y="164"/>
                  </a:lnTo>
                  <a:lnTo>
                    <a:pt x="187" y="149"/>
                  </a:lnTo>
                  <a:lnTo>
                    <a:pt x="167" y="135"/>
                  </a:lnTo>
                  <a:lnTo>
                    <a:pt x="145" y="123"/>
                  </a:lnTo>
                  <a:lnTo>
                    <a:pt x="124" y="113"/>
                  </a:lnTo>
                  <a:lnTo>
                    <a:pt x="101" y="105"/>
                  </a:lnTo>
                  <a:lnTo>
                    <a:pt x="78" y="98"/>
                  </a:lnTo>
                  <a:lnTo>
                    <a:pt x="54" y="94"/>
                  </a:lnTo>
                  <a:lnTo>
                    <a:pt x="30" y="92"/>
                  </a:lnTo>
                  <a:lnTo>
                    <a:pt x="30" y="32"/>
                  </a:lnTo>
                  <a:lnTo>
                    <a:pt x="45" y="33"/>
                  </a:lnTo>
                  <a:lnTo>
                    <a:pt x="60" y="34"/>
                  </a:lnTo>
                  <a:lnTo>
                    <a:pt x="76" y="36"/>
                  </a:lnTo>
                  <a:lnTo>
                    <a:pt x="90" y="40"/>
                  </a:lnTo>
                  <a:lnTo>
                    <a:pt x="105" y="43"/>
                  </a:lnTo>
                  <a:lnTo>
                    <a:pt x="120" y="47"/>
                  </a:lnTo>
                  <a:lnTo>
                    <a:pt x="133" y="52"/>
                  </a:lnTo>
                  <a:lnTo>
                    <a:pt x="147" y="58"/>
                  </a:lnTo>
                  <a:lnTo>
                    <a:pt x="161" y="63"/>
                  </a:lnTo>
                  <a:lnTo>
                    <a:pt x="174" y="70"/>
                  </a:lnTo>
                  <a:lnTo>
                    <a:pt x="188" y="77"/>
                  </a:lnTo>
                  <a:lnTo>
                    <a:pt x="201" y="85"/>
                  </a:lnTo>
                  <a:lnTo>
                    <a:pt x="213" y="93"/>
                  </a:lnTo>
                  <a:lnTo>
                    <a:pt x="225" y="103"/>
                  </a:lnTo>
                  <a:lnTo>
                    <a:pt x="237" y="112"/>
                  </a:lnTo>
                  <a:lnTo>
                    <a:pt x="248" y="122"/>
                  </a:lnTo>
                  <a:close/>
                  <a:moveTo>
                    <a:pt x="91" y="271"/>
                  </a:moveTo>
                  <a:lnTo>
                    <a:pt x="91" y="264"/>
                  </a:lnTo>
                  <a:lnTo>
                    <a:pt x="93" y="259"/>
                  </a:lnTo>
                  <a:lnTo>
                    <a:pt x="95" y="254"/>
                  </a:lnTo>
                  <a:lnTo>
                    <a:pt x="99" y="249"/>
                  </a:lnTo>
                  <a:lnTo>
                    <a:pt x="103" y="246"/>
                  </a:lnTo>
                  <a:lnTo>
                    <a:pt x="109" y="243"/>
                  </a:lnTo>
                  <a:lnTo>
                    <a:pt x="114" y="242"/>
                  </a:lnTo>
                  <a:lnTo>
                    <a:pt x="121" y="241"/>
                  </a:lnTo>
                  <a:lnTo>
                    <a:pt x="124" y="242"/>
                  </a:lnTo>
                  <a:lnTo>
                    <a:pt x="127" y="242"/>
                  </a:lnTo>
                  <a:lnTo>
                    <a:pt x="91" y="278"/>
                  </a:lnTo>
                  <a:lnTo>
                    <a:pt x="91" y="275"/>
                  </a:lnTo>
                  <a:lnTo>
                    <a:pt x="91" y="271"/>
                  </a:lnTo>
                  <a:close/>
                  <a:moveTo>
                    <a:pt x="30" y="122"/>
                  </a:moveTo>
                  <a:lnTo>
                    <a:pt x="51" y="124"/>
                  </a:lnTo>
                  <a:lnTo>
                    <a:pt x="72" y="128"/>
                  </a:lnTo>
                  <a:lnTo>
                    <a:pt x="93" y="134"/>
                  </a:lnTo>
                  <a:lnTo>
                    <a:pt x="112" y="140"/>
                  </a:lnTo>
                  <a:lnTo>
                    <a:pt x="131" y="150"/>
                  </a:lnTo>
                  <a:lnTo>
                    <a:pt x="149" y="159"/>
                  </a:lnTo>
                  <a:lnTo>
                    <a:pt x="168" y="172"/>
                  </a:lnTo>
                  <a:lnTo>
                    <a:pt x="184" y="185"/>
                  </a:lnTo>
                  <a:lnTo>
                    <a:pt x="151" y="219"/>
                  </a:lnTo>
                  <a:lnTo>
                    <a:pt x="143" y="216"/>
                  </a:lnTo>
                  <a:lnTo>
                    <a:pt x="136" y="213"/>
                  </a:lnTo>
                  <a:lnTo>
                    <a:pt x="128" y="211"/>
                  </a:lnTo>
                  <a:lnTo>
                    <a:pt x="121" y="211"/>
                  </a:lnTo>
                  <a:lnTo>
                    <a:pt x="114" y="211"/>
                  </a:lnTo>
                  <a:lnTo>
                    <a:pt x="108" y="212"/>
                  </a:lnTo>
                  <a:lnTo>
                    <a:pt x="102" y="213"/>
                  </a:lnTo>
                  <a:lnTo>
                    <a:pt x="97" y="215"/>
                  </a:lnTo>
                  <a:lnTo>
                    <a:pt x="92" y="218"/>
                  </a:lnTo>
                  <a:lnTo>
                    <a:pt x="86" y="221"/>
                  </a:lnTo>
                  <a:lnTo>
                    <a:pt x="82" y="225"/>
                  </a:lnTo>
                  <a:lnTo>
                    <a:pt x="78" y="228"/>
                  </a:lnTo>
                  <a:lnTo>
                    <a:pt x="74" y="232"/>
                  </a:lnTo>
                  <a:lnTo>
                    <a:pt x="70" y="237"/>
                  </a:lnTo>
                  <a:lnTo>
                    <a:pt x="67" y="242"/>
                  </a:lnTo>
                  <a:lnTo>
                    <a:pt x="65" y="247"/>
                  </a:lnTo>
                  <a:lnTo>
                    <a:pt x="63" y="252"/>
                  </a:lnTo>
                  <a:lnTo>
                    <a:pt x="62" y="259"/>
                  </a:lnTo>
                  <a:lnTo>
                    <a:pt x="61" y="264"/>
                  </a:lnTo>
                  <a:lnTo>
                    <a:pt x="60" y="271"/>
                  </a:lnTo>
                  <a:lnTo>
                    <a:pt x="61" y="279"/>
                  </a:lnTo>
                  <a:lnTo>
                    <a:pt x="62" y="287"/>
                  </a:lnTo>
                  <a:lnTo>
                    <a:pt x="65" y="294"/>
                  </a:lnTo>
                  <a:lnTo>
                    <a:pt x="68" y="301"/>
                  </a:lnTo>
                  <a:lnTo>
                    <a:pt x="30" y="340"/>
                  </a:lnTo>
                  <a:lnTo>
                    <a:pt x="30" y="122"/>
                  </a:lnTo>
                  <a:close/>
                  <a:moveTo>
                    <a:pt x="9" y="390"/>
                  </a:moveTo>
                  <a:lnTo>
                    <a:pt x="11" y="390"/>
                  </a:lnTo>
                  <a:lnTo>
                    <a:pt x="15" y="390"/>
                  </a:lnTo>
                  <a:lnTo>
                    <a:pt x="18" y="390"/>
                  </a:lnTo>
                  <a:lnTo>
                    <a:pt x="20" y="389"/>
                  </a:lnTo>
                  <a:lnTo>
                    <a:pt x="23" y="388"/>
                  </a:lnTo>
                  <a:lnTo>
                    <a:pt x="25" y="386"/>
                  </a:lnTo>
                  <a:lnTo>
                    <a:pt x="280" y="132"/>
                  </a:lnTo>
                  <a:lnTo>
                    <a:pt x="282" y="129"/>
                  </a:lnTo>
                  <a:lnTo>
                    <a:pt x="284" y="126"/>
                  </a:lnTo>
                  <a:lnTo>
                    <a:pt x="284" y="124"/>
                  </a:lnTo>
                  <a:lnTo>
                    <a:pt x="285" y="121"/>
                  </a:lnTo>
                  <a:lnTo>
                    <a:pt x="284" y="118"/>
                  </a:lnTo>
                  <a:lnTo>
                    <a:pt x="284" y="116"/>
                  </a:lnTo>
                  <a:lnTo>
                    <a:pt x="282" y="112"/>
                  </a:lnTo>
                  <a:lnTo>
                    <a:pt x="280" y="110"/>
                  </a:lnTo>
                  <a:lnTo>
                    <a:pt x="267" y="97"/>
                  </a:lnTo>
                  <a:lnTo>
                    <a:pt x="253" y="86"/>
                  </a:lnTo>
                  <a:lnTo>
                    <a:pt x="238" y="74"/>
                  </a:lnTo>
                  <a:lnTo>
                    <a:pt x="223" y="63"/>
                  </a:lnTo>
                  <a:lnTo>
                    <a:pt x="208" y="54"/>
                  </a:lnTo>
                  <a:lnTo>
                    <a:pt x="192" y="44"/>
                  </a:lnTo>
                  <a:lnTo>
                    <a:pt x="175" y="36"/>
                  </a:lnTo>
                  <a:lnTo>
                    <a:pt x="159" y="29"/>
                  </a:lnTo>
                  <a:lnTo>
                    <a:pt x="142" y="23"/>
                  </a:lnTo>
                  <a:lnTo>
                    <a:pt x="125" y="16"/>
                  </a:lnTo>
                  <a:lnTo>
                    <a:pt x="107" y="12"/>
                  </a:lnTo>
                  <a:lnTo>
                    <a:pt x="88" y="8"/>
                  </a:lnTo>
                  <a:lnTo>
                    <a:pt x="70" y="4"/>
                  </a:lnTo>
                  <a:lnTo>
                    <a:pt x="52" y="2"/>
                  </a:lnTo>
                  <a:lnTo>
                    <a:pt x="34" y="1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375"/>
                  </a:lnTo>
                  <a:lnTo>
                    <a:pt x="0" y="380"/>
                  </a:lnTo>
                  <a:lnTo>
                    <a:pt x="2" y="384"/>
                  </a:lnTo>
                  <a:lnTo>
                    <a:pt x="5" y="388"/>
                  </a:lnTo>
                  <a:lnTo>
                    <a:pt x="9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3C2D4346-7B86-42D2-94A8-798FD465579B}"/>
              </a:ext>
            </a:extLst>
          </p:cNvPr>
          <p:cNvGrpSpPr/>
          <p:nvPr/>
        </p:nvGrpSpPr>
        <p:grpSpPr>
          <a:xfrm>
            <a:off x="5287361" y="2525650"/>
            <a:ext cx="418367" cy="418367"/>
            <a:chOff x="2611438" y="1917700"/>
            <a:chExt cx="285750" cy="285750"/>
          </a:xfrm>
          <a:solidFill>
            <a:schemeClr val="tx2"/>
          </a:solidFill>
        </p:grpSpPr>
        <p:sp>
          <p:nvSpPr>
            <p:cNvPr id="66" name="Freeform 425">
              <a:extLst>
                <a:ext uri="{FF2B5EF4-FFF2-40B4-BE49-F238E27FC236}">
                  <a16:creationId xmlns:a16="http://schemas.microsoft.com/office/drawing/2014/main" xmlns="" id="{D2838DF2-B828-432E-B1BC-2598E86A0B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4313" y="1917700"/>
              <a:ext cx="142875" cy="285750"/>
            </a:xfrm>
            <a:custGeom>
              <a:avLst/>
              <a:gdLst>
                <a:gd name="T0" fmla="*/ 329 w 450"/>
                <a:gd name="T1" fmla="*/ 775 h 900"/>
                <a:gd name="T2" fmla="*/ 323 w 450"/>
                <a:gd name="T3" fmla="*/ 796 h 900"/>
                <a:gd name="T4" fmla="*/ 315 w 450"/>
                <a:gd name="T5" fmla="*/ 814 h 900"/>
                <a:gd name="T6" fmla="*/ 303 w 450"/>
                <a:gd name="T7" fmla="*/ 831 h 900"/>
                <a:gd name="T8" fmla="*/ 288 w 450"/>
                <a:gd name="T9" fmla="*/ 846 h 900"/>
                <a:gd name="T10" fmla="*/ 272 w 450"/>
                <a:gd name="T11" fmla="*/ 857 h 900"/>
                <a:gd name="T12" fmla="*/ 255 w 450"/>
                <a:gd name="T13" fmla="*/ 866 h 900"/>
                <a:gd name="T14" fmla="*/ 236 w 450"/>
                <a:gd name="T15" fmla="*/ 870 h 900"/>
                <a:gd name="T16" fmla="*/ 215 w 450"/>
                <a:gd name="T17" fmla="*/ 870 h 900"/>
                <a:gd name="T18" fmla="*/ 196 w 450"/>
                <a:gd name="T19" fmla="*/ 866 h 900"/>
                <a:gd name="T20" fmla="*/ 178 w 450"/>
                <a:gd name="T21" fmla="*/ 857 h 900"/>
                <a:gd name="T22" fmla="*/ 162 w 450"/>
                <a:gd name="T23" fmla="*/ 846 h 900"/>
                <a:gd name="T24" fmla="*/ 148 w 450"/>
                <a:gd name="T25" fmla="*/ 831 h 900"/>
                <a:gd name="T26" fmla="*/ 136 w 450"/>
                <a:gd name="T27" fmla="*/ 814 h 900"/>
                <a:gd name="T28" fmla="*/ 127 w 450"/>
                <a:gd name="T29" fmla="*/ 795 h 900"/>
                <a:gd name="T30" fmla="*/ 122 w 450"/>
                <a:gd name="T31" fmla="*/ 775 h 900"/>
                <a:gd name="T32" fmla="*/ 32 w 450"/>
                <a:gd name="T33" fmla="*/ 30 h 900"/>
                <a:gd name="T34" fmla="*/ 135 w 450"/>
                <a:gd name="T35" fmla="*/ 467 h 900"/>
                <a:gd name="T36" fmla="*/ 140 w 450"/>
                <a:gd name="T37" fmla="*/ 477 h 900"/>
                <a:gd name="T38" fmla="*/ 150 w 450"/>
                <a:gd name="T39" fmla="*/ 480 h 900"/>
                <a:gd name="T40" fmla="*/ 152 w 450"/>
                <a:gd name="T41" fmla="*/ 480 h 900"/>
                <a:gd name="T42" fmla="*/ 157 w 450"/>
                <a:gd name="T43" fmla="*/ 479 h 900"/>
                <a:gd name="T44" fmla="*/ 162 w 450"/>
                <a:gd name="T45" fmla="*/ 475 h 900"/>
                <a:gd name="T46" fmla="*/ 165 w 450"/>
                <a:gd name="T47" fmla="*/ 469 h 900"/>
                <a:gd name="T48" fmla="*/ 165 w 450"/>
                <a:gd name="T49" fmla="*/ 464 h 900"/>
                <a:gd name="T50" fmla="*/ 329 w 450"/>
                <a:gd name="T51" fmla="*/ 30 h 900"/>
                <a:gd name="T52" fmla="*/ 285 w 450"/>
                <a:gd name="T53" fmla="*/ 467 h 900"/>
                <a:gd name="T54" fmla="*/ 287 w 450"/>
                <a:gd name="T55" fmla="*/ 473 h 900"/>
                <a:gd name="T56" fmla="*/ 290 w 450"/>
                <a:gd name="T57" fmla="*/ 477 h 900"/>
                <a:gd name="T58" fmla="*/ 296 w 450"/>
                <a:gd name="T59" fmla="*/ 480 h 900"/>
                <a:gd name="T60" fmla="*/ 300 w 450"/>
                <a:gd name="T61" fmla="*/ 480 h 900"/>
                <a:gd name="T62" fmla="*/ 305 w 450"/>
                <a:gd name="T63" fmla="*/ 479 h 900"/>
                <a:gd name="T64" fmla="*/ 314 w 450"/>
                <a:gd name="T65" fmla="*/ 473 h 900"/>
                <a:gd name="T66" fmla="*/ 359 w 450"/>
                <a:gd name="T67" fmla="*/ 30 h 900"/>
                <a:gd name="T68" fmla="*/ 330 w 450"/>
                <a:gd name="T69" fmla="*/ 764 h 900"/>
                <a:gd name="T70" fmla="*/ 444 w 450"/>
                <a:gd name="T71" fmla="*/ 3 h 900"/>
                <a:gd name="T72" fmla="*/ 438 w 450"/>
                <a:gd name="T73" fmla="*/ 1 h 900"/>
                <a:gd name="T74" fmla="*/ 15 w 450"/>
                <a:gd name="T75" fmla="*/ 0 h 900"/>
                <a:gd name="T76" fmla="*/ 10 w 450"/>
                <a:gd name="T77" fmla="*/ 2 h 900"/>
                <a:gd name="T78" fmla="*/ 4 w 450"/>
                <a:gd name="T79" fmla="*/ 6 h 900"/>
                <a:gd name="T80" fmla="*/ 1 w 450"/>
                <a:gd name="T81" fmla="*/ 11 h 900"/>
                <a:gd name="T82" fmla="*/ 1 w 450"/>
                <a:gd name="T83" fmla="*/ 17 h 900"/>
                <a:gd name="T84" fmla="*/ 92 w 450"/>
                <a:gd name="T85" fmla="*/ 780 h 900"/>
                <a:gd name="T86" fmla="*/ 99 w 450"/>
                <a:gd name="T87" fmla="*/ 807 h 900"/>
                <a:gd name="T88" fmla="*/ 110 w 450"/>
                <a:gd name="T89" fmla="*/ 830 h 900"/>
                <a:gd name="T90" fmla="*/ 125 w 450"/>
                <a:gd name="T91" fmla="*/ 852 h 900"/>
                <a:gd name="T92" fmla="*/ 143 w 450"/>
                <a:gd name="T93" fmla="*/ 870 h 900"/>
                <a:gd name="T94" fmla="*/ 165 w 450"/>
                <a:gd name="T95" fmla="*/ 884 h 900"/>
                <a:gd name="T96" fmla="*/ 187 w 450"/>
                <a:gd name="T97" fmla="*/ 894 h 900"/>
                <a:gd name="T98" fmla="*/ 212 w 450"/>
                <a:gd name="T99" fmla="*/ 899 h 900"/>
                <a:gd name="T100" fmla="*/ 238 w 450"/>
                <a:gd name="T101" fmla="*/ 899 h 900"/>
                <a:gd name="T102" fmla="*/ 262 w 450"/>
                <a:gd name="T103" fmla="*/ 894 h 900"/>
                <a:gd name="T104" fmla="*/ 286 w 450"/>
                <a:gd name="T105" fmla="*/ 884 h 900"/>
                <a:gd name="T106" fmla="*/ 306 w 450"/>
                <a:gd name="T107" fmla="*/ 870 h 900"/>
                <a:gd name="T108" fmla="*/ 324 w 450"/>
                <a:gd name="T109" fmla="*/ 852 h 900"/>
                <a:gd name="T110" fmla="*/ 339 w 450"/>
                <a:gd name="T111" fmla="*/ 830 h 900"/>
                <a:gd name="T112" fmla="*/ 351 w 450"/>
                <a:gd name="T113" fmla="*/ 807 h 900"/>
                <a:gd name="T114" fmla="*/ 358 w 450"/>
                <a:gd name="T115" fmla="*/ 781 h 900"/>
                <a:gd name="T116" fmla="*/ 450 w 450"/>
                <a:gd name="T117" fmla="*/ 17 h 900"/>
                <a:gd name="T118" fmla="*/ 450 w 450"/>
                <a:gd name="T119" fmla="*/ 11 h 900"/>
                <a:gd name="T120" fmla="*/ 447 w 450"/>
                <a:gd name="T121" fmla="*/ 6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0" h="900">
                  <a:moveTo>
                    <a:pt x="330" y="764"/>
                  </a:moveTo>
                  <a:lnTo>
                    <a:pt x="329" y="775"/>
                  </a:lnTo>
                  <a:lnTo>
                    <a:pt x="327" y="785"/>
                  </a:lnTo>
                  <a:lnTo>
                    <a:pt x="323" y="796"/>
                  </a:lnTo>
                  <a:lnTo>
                    <a:pt x="319" y="806"/>
                  </a:lnTo>
                  <a:lnTo>
                    <a:pt x="315" y="814"/>
                  </a:lnTo>
                  <a:lnTo>
                    <a:pt x="308" y="824"/>
                  </a:lnTo>
                  <a:lnTo>
                    <a:pt x="303" y="831"/>
                  </a:lnTo>
                  <a:lnTo>
                    <a:pt x="296" y="839"/>
                  </a:lnTo>
                  <a:lnTo>
                    <a:pt x="288" y="846"/>
                  </a:lnTo>
                  <a:lnTo>
                    <a:pt x="281" y="852"/>
                  </a:lnTo>
                  <a:lnTo>
                    <a:pt x="272" y="857"/>
                  </a:lnTo>
                  <a:lnTo>
                    <a:pt x="263" y="861"/>
                  </a:lnTo>
                  <a:lnTo>
                    <a:pt x="255" y="866"/>
                  </a:lnTo>
                  <a:lnTo>
                    <a:pt x="245" y="868"/>
                  </a:lnTo>
                  <a:lnTo>
                    <a:pt x="236" y="870"/>
                  </a:lnTo>
                  <a:lnTo>
                    <a:pt x="225" y="870"/>
                  </a:lnTo>
                  <a:lnTo>
                    <a:pt x="215" y="870"/>
                  </a:lnTo>
                  <a:lnTo>
                    <a:pt x="206" y="868"/>
                  </a:lnTo>
                  <a:lnTo>
                    <a:pt x="196" y="866"/>
                  </a:lnTo>
                  <a:lnTo>
                    <a:pt x="187" y="861"/>
                  </a:lnTo>
                  <a:lnTo>
                    <a:pt x="178" y="857"/>
                  </a:lnTo>
                  <a:lnTo>
                    <a:pt x="170" y="852"/>
                  </a:lnTo>
                  <a:lnTo>
                    <a:pt x="162" y="846"/>
                  </a:lnTo>
                  <a:lnTo>
                    <a:pt x="154" y="839"/>
                  </a:lnTo>
                  <a:lnTo>
                    <a:pt x="148" y="831"/>
                  </a:lnTo>
                  <a:lnTo>
                    <a:pt x="141" y="824"/>
                  </a:lnTo>
                  <a:lnTo>
                    <a:pt x="136" y="814"/>
                  </a:lnTo>
                  <a:lnTo>
                    <a:pt x="132" y="806"/>
                  </a:lnTo>
                  <a:lnTo>
                    <a:pt x="127" y="795"/>
                  </a:lnTo>
                  <a:lnTo>
                    <a:pt x="124" y="785"/>
                  </a:lnTo>
                  <a:lnTo>
                    <a:pt x="122" y="775"/>
                  </a:lnTo>
                  <a:lnTo>
                    <a:pt x="120" y="763"/>
                  </a:lnTo>
                  <a:lnTo>
                    <a:pt x="32" y="30"/>
                  </a:lnTo>
                  <a:lnTo>
                    <a:pt x="92" y="30"/>
                  </a:lnTo>
                  <a:lnTo>
                    <a:pt x="135" y="467"/>
                  </a:lnTo>
                  <a:lnTo>
                    <a:pt x="137" y="473"/>
                  </a:lnTo>
                  <a:lnTo>
                    <a:pt x="140" y="477"/>
                  </a:lnTo>
                  <a:lnTo>
                    <a:pt x="144" y="479"/>
                  </a:lnTo>
                  <a:lnTo>
                    <a:pt x="150" y="480"/>
                  </a:lnTo>
                  <a:lnTo>
                    <a:pt x="151" y="480"/>
                  </a:lnTo>
                  <a:lnTo>
                    <a:pt x="152" y="480"/>
                  </a:lnTo>
                  <a:lnTo>
                    <a:pt x="155" y="480"/>
                  </a:lnTo>
                  <a:lnTo>
                    <a:pt x="157" y="479"/>
                  </a:lnTo>
                  <a:lnTo>
                    <a:pt x="159" y="477"/>
                  </a:lnTo>
                  <a:lnTo>
                    <a:pt x="162" y="475"/>
                  </a:lnTo>
                  <a:lnTo>
                    <a:pt x="164" y="473"/>
                  </a:lnTo>
                  <a:lnTo>
                    <a:pt x="165" y="469"/>
                  </a:lnTo>
                  <a:lnTo>
                    <a:pt x="165" y="467"/>
                  </a:lnTo>
                  <a:lnTo>
                    <a:pt x="165" y="464"/>
                  </a:lnTo>
                  <a:lnTo>
                    <a:pt x="122" y="30"/>
                  </a:lnTo>
                  <a:lnTo>
                    <a:pt x="329" y="30"/>
                  </a:lnTo>
                  <a:lnTo>
                    <a:pt x="285" y="464"/>
                  </a:lnTo>
                  <a:lnTo>
                    <a:pt x="285" y="467"/>
                  </a:lnTo>
                  <a:lnTo>
                    <a:pt x="286" y="469"/>
                  </a:lnTo>
                  <a:lnTo>
                    <a:pt x="287" y="473"/>
                  </a:lnTo>
                  <a:lnTo>
                    <a:pt x="288" y="475"/>
                  </a:lnTo>
                  <a:lnTo>
                    <a:pt x="290" y="477"/>
                  </a:lnTo>
                  <a:lnTo>
                    <a:pt x="293" y="479"/>
                  </a:lnTo>
                  <a:lnTo>
                    <a:pt x="296" y="480"/>
                  </a:lnTo>
                  <a:lnTo>
                    <a:pt x="299" y="480"/>
                  </a:lnTo>
                  <a:lnTo>
                    <a:pt x="300" y="480"/>
                  </a:lnTo>
                  <a:lnTo>
                    <a:pt x="300" y="480"/>
                  </a:lnTo>
                  <a:lnTo>
                    <a:pt x="305" y="479"/>
                  </a:lnTo>
                  <a:lnTo>
                    <a:pt x="311" y="477"/>
                  </a:lnTo>
                  <a:lnTo>
                    <a:pt x="314" y="473"/>
                  </a:lnTo>
                  <a:lnTo>
                    <a:pt x="315" y="467"/>
                  </a:lnTo>
                  <a:lnTo>
                    <a:pt x="359" y="30"/>
                  </a:lnTo>
                  <a:lnTo>
                    <a:pt x="418" y="30"/>
                  </a:lnTo>
                  <a:lnTo>
                    <a:pt x="330" y="764"/>
                  </a:lnTo>
                  <a:close/>
                  <a:moveTo>
                    <a:pt x="447" y="6"/>
                  </a:moveTo>
                  <a:lnTo>
                    <a:pt x="444" y="3"/>
                  </a:lnTo>
                  <a:lnTo>
                    <a:pt x="441" y="2"/>
                  </a:lnTo>
                  <a:lnTo>
                    <a:pt x="438" y="1"/>
                  </a:lnTo>
                  <a:lnTo>
                    <a:pt x="435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6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4"/>
                  </a:lnTo>
                  <a:lnTo>
                    <a:pt x="1" y="17"/>
                  </a:lnTo>
                  <a:lnTo>
                    <a:pt x="90" y="766"/>
                  </a:lnTo>
                  <a:lnTo>
                    <a:pt x="92" y="780"/>
                  </a:lnTo>
                  <a:lnTo>
                    <a:pt x="95" y="794"/>
                  </a:lnTo>
                  <a:lnTo>
                    <a:pt x="99" y="807"/>
                  </a:lnTo>
                  <a:lnTo>
                    <a:pt x="105" y="818"/>
                  </a:lnTo>
                  <a:lnTo>
                    <a:pt x="110" y="830"/>
                  </a:lnTo>
                  <a:lnTo>
                    <a:pt x="118" y="841"/>
                  </a:lnTo>
                  <a:lnTo>
                    <a:pt x="125" y="852"/>
                  </a:lnTo>
                  <a:lnTo>
                    <a:pt x="134" y="861"/>
                  </a:lnTo>
                  <a:lnTo>
                    <a:pt x="143" y="870"/>
                  </a:lnTo>
                  <a:lnTo>
                    <a:pt x="154" y="877"/>
                  </a:lnTo>
                  <a:lnTo>
                    <a:pt x="165" y="884"/>
                  </a:lnTo>
                  <a:lnTo>
                    <a:pt x="176" y="889"/>
                  </a:lnTo>
                  <a:lnTo>
                    <a:pt x="187" y="894"/>
                  </a:lnTo>
                  <a:lnTo>
                    <a:pt x="200" y="898"/>
                  </a:lnTo>
                  <a:lnTo>
                    <a:pt x="212" y="899"/>
                  </a:lnTo>
                  <a:lnTo>
                    <a:pt x="225" y="900"/>
                  </a:lnTo>
                  <a:lnTo>
                    <a:pt x="238" y="899"/>
                  </a:lnTo>
                  <a:lnTo>
                    <a:pt x="251" y="898"/>
                  </a:lnTo>
                  <a:lnTo>
                    <a:pt x="262" y="894"/>
                  </a:lnTo>
                  <a:lnTo>
                    <a:pt x="274" y="889"/>
                  </a:lnTo>
                  <a:lnTo>
                    <a:pt x="286" y="884"/>
                  </a:lnTo>
                  <a:lnTo>
                    <a:pt x="297" y="877"/>
                  </a:lnTo>
                  <a:lnTo>
                    <a:pt x="306" y="870"/>
                  </a:lnTo>
                  <a:lnTo>
                    <a:pt x="316" y="861"/>
                  </a:lnTo>
                  <a:lnTo>
                    <a:pt x="324" y="852"/>
                  </a:lnTo>
                  <a:lnTo>
                    <a:pt x="333" y="842"/>
                  </a:lnTo>
                  <a:lnTo>
                    <a:pt x="339" y="830"/>
                  </a:lnTo>
                  <a:lnTo>
                    <a:pt x="346" y="820"/>
                  </a:lnTo>
                  <a:lnTo>
                    <a:pt x="351" y="807"/>
                  </a:lnTo>
                  <a:lnTo>
                    <a:pt x="356" y="794"/>
                  </a:lnTo>
                  <a:lnTo>
                    <a:pt x="358" y="781"/>
                  </a:lnTo>
                  <a:lnTo>
                    <a:pt x="360" y="767"/>
                  </a:lnTo>
                  <a:lnTo>
                    <a:pt x="450" y="17"/>
                  </a:lnTo>
                  <a:lnTo>
                    <a:pt x="450" y="14"/>
                  </a:lnTo>
                  <a:lnTo>
                    <a:pt x="450" y="11"/>
                  </a:lnTo>
                  <a:lnTo>
                    <a:pt x="448" y="9"/>
                  </a:lnTo>
                  <a:lnTo>
                    <a:pt x="447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26">
              <a:extLst>
                <a:ext uri="{FF2B5EF4-FFF2-40B4-BE49-F238E27FC236}">
                  <a16:creationId xmlns:a16="http://schemas.microsoft.com/office/drawing/2014/main" xmlns="" id="{B5CCFC4C-1869-4A6E-A306-2428D10939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1938" y="2108200"/>
              <a:ext cx="47625" cy="76200"/>
            </a:xfrm>
            <a:custGeom>
              <a:avLst/>
              <a:gdLst>
                <a:gd name="T0" fmla="*/ 119 w 150"/>
                <a:gd name="T1" fmla="*/ 175 h 240"/>
                <a:gd name="T2" fmla="*/ 112 w 150"/>
                <a:gd name="T3" fmla="*/ 191 h 240"/>
                <a:gd name="T4" fmla="*/ 101 w 150"/>
                <a:gd name="T5" fmla="*/ 202 h 240"/>
                <a:gd name="T6" fmla="*/ 84 w 150"/>
                <a:gd name="T7" fmla="*/ 209 h 240"/>
                <a:gd name="T8" fmla="*/ 66 w 150"/>
                <a:gd name="T9" fmla="*/ 209 h 240"/>
                <a:gd name="T10" fmla="*/ 50 w 150"/>
                <a:gd name="T11" fmla="*/ 202 h 240"/>
                <a:gd name="T12" fmla="*/ 38 w 150"/>
                <a:gd name="T13" fmla="*/ 191 h 240"/>
                <a:gd name="T14" fmla="*/ 31 w 150"/>
                <a:gd name="T15" fmla="*/ 175 h 240"/>
                <a:gd name="T16" fmla="*/ 30 w 150"/>
                <a:gd name="T17" fmla="*/ 75 h 240"/>
                <a:gd name="T18" fmla="*/ 34 w 150"/>
                <a:gd name="T19" fmla="*/ 58 h 240"/>
                <a:gd name="T20" fmla="*/ 44 w 150"/>
                <a:gd name="T21" fmla="*/ 43 h 240"/>
                <a:gd name="T22" fmla="*/ 58 w 150"/>
                <a:gd name="T23" fmla="*/ 33 h 240"/>
                <a:gd name="T24" fmla="*/ 75 w 150"/>
                <a:gd name="T25" fmla="*/ 30 h 240"/>
                <a:gd name="T26" fmla="*/ 93 w 150"/>
                <a:gd name="T27" fmla="*/ 33 h 240"/>
                <a:gd name="T28" fmla="*/ 107 w 150"/>
                <a:gd name="T29" fmla="*/ 43 h 240"/>
                <a:gd name="T30" fmla="*/ 117 w 150"/>
                <a:gd name="T31" fmla="*/ 58 h 240"/>
                <a:gd name="T32" fmla="*/ 120 w 150"/>
                <a:gd name="T33" fmla="*/ 75 h 240"/>
                <a:gd name="T34" fmla="*/ 75 w 150"/>
                <a:gd name="T35" fmla="*/ 0 h 240"/>
                <a:gd name="T36" fmla="*/ 60 w 150"/>
                <a:gd name="T37" fmla="*/ 2 h 240"/>
                <a:gd name="T38" fmla="*/ 46 w 150"/>
                <a:gd name="T39" fmla="*/ 6 h 240"/>
                <a:gd name="T40" fmla="*/ 33 w 150"/>
                <a:gd name="T41" fmla="*/ 13 h 240"/>
                <a:gd name="T42" fmla="*/ 22 w 150"/>
                <a:gd name="T43" fmla="*/ 22 h 240"/>
                <a:gd name="T44" fmla="*/ 13 w 150"/>
                <a:gd name="T45" fmla="*/ 33 h 240"/>
                <a:gd name="T46" fmla="*/ 6 w 150"/>
                <a:gd name="T47" fmla="*/ 46 h 240"/>
                <a:gd name="T48" fmla="*/ 2 w 150"/>
                <a:gd name="T49" fmla="*/ 60 h 240"/>
                <a:gd name="T50" fmla="*/ 0 w 150"/>
                <a:gd name="T51" fmla="*/ 75 h 240"/>
                <a:gd name="T52" fmla="*/ 1 w 150"/>
                <a:gd name="T53" fmla="*/ 172 h 240"/>
                <a:gd name="T54" fmla="*/ 3 w 150"/>
                <a:gd name="T55" fmla="*/ 187 h 240"/>
                <a:gd name="T56" fmla="*/ 9 w 150"/>
                <a:gd name="T57" fmla="*/ 200 h 240"/>
                <a:gd name="T58" fmla="*/ 17 w 150"/>
                <a:gd name="T59" fmla="*/ 213 h 240"/>
                <a:gd name="T60" fmla="*/ 28 w 150"/>
                <a:gd name="T61" fmla="*/ 223 h 240"/>
                <a:gd name="T62" fmla="*/ 39 w 150"/>
                <a:gd name="T63" fmla="*/ 231 h 240"/>
                <a:gd name="T64" fmla="*/ 53 w 150"/>
                <a:gd name="T65" fmla="*/ 237 h 240"/>
                <a:gd name="T66" fmla="*/ 67 w 150"/>
                <a:gd name="T67" fmla="*/ 240 h 240"/>
                <a:gd name="T68" fmla="*/ 82 w 150"/>
                <a:gd name="T69" fmla="*/ 240 h 240"/>
                <a:gd name="T70" fmla="*/ 97 w 150"/>
                <a:gd name="T71" fmla="*/ 237 h 240"/>
                <a:gd name="T72" fmla="*/ 111 w 150"/>
                <a:gd name="T73" fmla="*/ 231 h 240"/>
                <a:gd name="T74" fmla="*/ 123 w 150"/>
                <a:gd name="T75" fmla="*/ 223 h 240"/>
                <a:gd name="T76" fmla="*/ 133 w 150"/>
                <a:gd name="T77" fmla="*/ 213 h 240"/>
                <a:gd name="T78" fmla="*/ 141 w 150"/>
                <a:gd name="T79" fmla="*/ 200 h 240"/>
                <a:gd name="T80" fmla="*/ 147 w 150"/>
                <a:gd name="T81" fmla="*/ 187 h 240"/>
                <a:gd name="T82" fmla="*/ 150 w 150"/>
                <a:gd name="T83" fmla="*/ 172 h 240"/>
                <a:gd name="T84" fmla="*/ 150 w 150"/>
                <a:gd name="T85" fmla="*/ 75 h 240"/>
                <a:gd name="T86" fmla="*/ 149 w 150"/>
                <a:gd name="T87" fmla="*/ 60 h 240"/>
                <a:gd name="T88" fmla="*/ 144 w 150"/>
                <a:gd name="T89" fmla="*/ 46 h 240"/>
                <a:gd name="T90" fmla="*/ 137 w 150"/>
                <a:gd name="T91" fmla="*/ 33 h 240"/>
                <a:gd name="T92" fmla="*/ 128 w 150"/>
                <a:gd name="T93" fmla="*/ 22 h 240"/>
                <a:gd name="T94" fmla="*/ 117 w 150"/>
                <a:gd name="T95" fmla="*/ 13 h 240"/>
                <a:gd name="T96" fmla="*/ 105 w 150"/>
                <a:gd name="T97" fmla="*/ 6 h 240"/>
                <a:gd name="T98" fmla="*/ 90 w 150"/>
                <a:gd name="T99" fmla="*/ 2 h 240"/>
                <a:gd name="T100" fmla="*/ 75 w 150"/>
                <a:gd name="T10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240">
                  <a:moveTo>
                    <a:pt x="120" y="165"/>
                  </a:moveTo>
                  <a:lnTo>
                    <a:pt x="119" y="175"/>
                  </a:lnTo>
                  <a:lnTo>
                    <a:pt x="117" y="182"/>
                  </a:lnTo>
                  <a:lnTo>
                    <a:pt x="112" y="191"/>
                  </a:lnTo>
                  <a:lnTo>
                    <a:pt x="107" y="197"/>
                  </a:lnTo>
                  <a:lnTo>
                    <a:pt x="101" y="202"/>
                  </a:lnTo>
                  <a:lnTo>
                    <a:pt x="93" y="207"/>
                  </a:lnTo>
                  <a:lnTo>
                    <a:pt x="84" y="209"/>
                  </a:lnTo>
                  <a:lnTo>
                    <a:pt x="75" y="210"/>
                  </a:lnTo>
                  <a:lnTo>
                    <a:pt x="66" y="209"/>
                  </a:lnTo>
                  <a:lnTo>
                    <a:pt x="58" y="207"/>
                  </a:lnTo>
                  <a:lnTo>
                    <a:pt x="50" y="202"/>
                  </a:lnTo>
                  <a:lnTo>
                    <a:pt x="44" y="197"/>
                  </a:lnTo>
                  <a:lnTo>
                    <a:pt x="38" y="191"/>
                  </a:lnTo>
                  <a:lnTo>
                    <a:pt x="34" y="182"/>
                  </a:lnTo>
                  <a:lnTo>
                    <a:pt x="31" y="175"/>
                  </a:lnTo>
                  <a:lnTo>
                    <a:pt x="30" y="165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8"/>
                  </a:lnTo>
                  <a:lnTo>
                    <a:pt x="38" y="50"/>
                  </a:lnTo>
                  <a:lnTo>
                    <a:pt x="44" y="43"/>
                  </a:lnTo>
                  <a:lnTo>
                    <a:pt x="50" y="37"/>
                  </a:lnTo>
                  <a:lnTo>
                    <a:pt x="58" y="33"/>
                  </a:lnTo>
                  <a:lnTo>
                    <a:pt x="66" y="31"/>
                  </a:lnTo>
                  <a:lnTo>
                    <a:pt x="75" y="30"/>
                  </a:lnTo>
                  <a:lnTo>
                    <a:pt x="84" y="31"/>
                  </a:lnTo>
                  <a:lnTo>
                    <a:pt x="93" y="33"/>
                  </a:lnTo>
                  <a:lnTo>
                    <a:pt x="101" y="37"/>
                  </a:lnTo>
                  <a:lnTo>
                    <a:pt x="107" y="43"/>
                  </a:lnTo>
                  <a:lnTo>
                    <a:pt x="112" y="50"/>
                  </a:lnTo>
                  <a:lnTo>
                    <a:pt x="117" y="58"/>
                  </a:lnTo>
                  <a:lnTo>
                    <a:pt x="119" y="66"/>
                  </a:lnTo>
                  <a:lnTo>
                    <a:pt x="120" y="75"/>
                  </a:lnTo>
                  <a:lnTo>
                    <a:pt x="120" y="165"/>
                  </a:lnTo>
                  <a:close/>
                  <a:moveTo>
                    <a:pt x="75" y="0"/>
                  </a:moveTo>
                  <a:lnTo>
                    <a:pt x="67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39" y="10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8"/>
                  </a:lnTo>
                  <a:lnTo>
                    <a:pt x="13" y="33"/>
                  </a:lnTo>
                  <a:lnTo>
                    <a:pt x="9" y="40"/>
                  </a:lnTo>
                  <a:lnTo>
                    <a:pt x="6" y="46"/>
                  </a:lnTo>
                  <a:lnTo>
                    <a:pt x="3" y="52"/>
                  </a:lnTo>
                  <a:lnTo>
                    <a:pt x="2" y="60"/>
                  </a:lnTo>
                  <a:lnTo>
                    <a:pt x="1" y="67"/>
                  </a:lnTo>
                  <a:lnTo>
                    <a:pt x="0" y="75"/>
                  </a:lnTo>
                  <a:lnTo>
                    <a:pt x="0" y="165"/>
                  </a:lnTo>
                  <a:lnTo>
                    <a:pt x="1" y="172"/>
                  </a:lnTo>
                  <a:lnTo>
                    <a:pt x="2" y="180"/>
                  </a:lnTo>
                  <a:lnTo>
                    <a:pt x="3" y="187"/>
                  </a:lnTo>
                  <a:lnTo>
                    <a:pt x="6" y="194"/>
                  </a:lnTo>
                  <a:lnTo>
                    <a:pt x="9" y="200"/>
                  </a:lnTo>
                  <a:lnTo>
                    <a:pt x="13" y="207"/>
                  </a:lnTo>
                  <a:lnTo>
                    <a:pt x="17" y="213"/>
                  </a:lnTo>
                  <a:lnTo>
                    <a:pt x="22" y="218"/>
                  </a:lnTo>
                  <a:lnTo>
                    <a:pt x="28" y="223"/>
                  </a:lnTo>
                  <a:lnTo>
                    <a:pt x="33" y="227"/>
                  </a:lnTo>
                  <a:lnTo>
                    <a:pt x="39" y="231"/>
                  </a:lnTo>
                  <a:lnTo>
                    <a:pt x="46" y="235"/>
                  </a:lnTo>
                  <a:lnTo>
                    <a:pt x="53" y="237"/>
                  </a:lnTo>
                  <a:lnTo>
                    <a:pt x="60" y="239"/>
                  </a:lnTo>
                  <a:lnTo>
                    <a:pt x="67" y="240"/>
                  </a:lnTo>
                  <a:lnTo>
                    <a:pt x="75" y="240"/>
                  </a:lnTo>
                  <a:lnTo>
                    <a:pt x="82" y="240"/>
                  </a:lnTo>
                  <a:lnTo>
                    <a:pt x="90" y="239"/>
                  </a:lnTo>
                  <a:lnTo>
                    <a:pt x="97" y="237"/>
                  </a:lnTo>
                  <a:lnTo>
                    <a:pt x="105" y="235"/>
                  </a:lnTo>
                  <a:lnTo>
                    <a:pt x="111" y="231"/>
                  </a:lnTo>
                  <a:lnTo>
                    <a:pt x="117" y="227"/>
                  </a:lnTo>
                  <a:lnTo>
                    <a:pt x="123" y="223"/>
                  </a:lnTo>
                  <a:lnTo>
                    <a:pt x="128" y="218"/>
                  </a:lnTo>
                  <a:lnTo>
                    <a:pt x="133" y="213"/>
                  </a:lnTo>
                  <a:lnTo>
                    <a:pt x="137" y="207"/>
                  </a:lnTo>
                  <a:lnTo>
                    <a:pt x="141" y="200"/>
                  </a:lnTo>
                  <a:lnTo>
                    <a:pt x="144" y="194"/>
                  </a:lnTo>
                  <a:lnTo>
                    <a:pt x="147" y="187"/>
                  </a:lnTo>
                  <a:lnTo>
                    <a:pt x="149" y="180"/>
                  </a:lnTo>
                  <a:lnTo>
                    <a:pt x="150" y="172"/>
                  </a:lnTo>
                  <a:lnTo>
                    <a:pt x="150" y="165"/>
                  </a:lnTo>
                  <a:lnTo>
                    <a:pt x="150" y="75"/>
                  </a:lnTo>
                  <a:lnTo>
                    <a:pt x="150" y="67"/>
                  </a:lnTo>
                  <a:lnTo>
                    <a:pt x="149" y="60"/>
                  </a:lnTo>
                  <a:lnTo>
                    <a:pt x="147" y="52"/>
                  </a:lnTo>
                  <a:lnTo>
                    <a:pt x="144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8"/>
                  </a:lnTo>
                  <a:lnTo>
                    <a:pt x="128" y="22"/>
                  </a:lnTo>
                  <a:lnTo>
                    <a:pt x="123" y="17"/>
                  </a:lnTo>
                  <a:lnTo>
                    <a:pt x="117" y="13"/>
                  </a:lnTo>
                  <a:lnTo>
                    <a:pt x="111" y="10"/>
                  </a:lnTo>
                  <a:lnTo>
                    <a:pt x="105" y="6"/>
                  </a:lnTo>
                  <a:lnTo>
                    <a:pt x="97" y="3"/>
                  </a:lnTo>
                  <a:lnTo>
                    <a:pt x="90" y="2"/>
                  </a:lnTo>
                  <a:lnTo>
                    <a:pt x="82" y="1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27">
              <a:extLst>
                <a:ext uri="{FF2B5EF4-FFF2-40B4-BE49-F238E27FC236}">
                  <a16:creationId xmlns:a16="http://schemas.microsoft.com/office/drawing/2014/main" xmlns="" id="{03780029-9BA6-42E3-9344-E3D546168D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1438" y="1917700"/>
              <a:ext cx="142875" cy="285750"/>
            </a:xfrm>
            <a:custGeom>
              <a:avLst/>
              <a:gdLst>
                <a:gd name="T0" fmla="*/ 314 w 449"/>
                <a:gd name="T1" fmla="*/ 434 h 900"/>
                <a:gd name="T2" fmla="*/ 313 w 449"/>
                <a:gd name="T3" fmla="*/ 429 h 900"/>
                <a:gd name="T4" fmla="*/ 309 w 449"/>
                <a:gd name="T5" fmla="*/ 423 h 900"/>
                <a:gd name="T6" fmla="*/ 304 w 449"/>
                <a:gd name="T7" fmla="*/ 421 h 900"/>
                <a:gd name="T8" fmla="*/ 298 w 449"/>
                <a:gd name="T9" fmla="*/ 420 h 900"/>
                <a:gd name="T10" fmla="*/ 292 w 449"/>
                <a:gd name="T11" fmla="*/ 422 h 900"/>
                <a:gd name="T12" fmla="*/ 288 w 449"/>
                <a:gd name="T13" fmla="*/ 425 h 900"/>
                <a:gd name="T14" fmla="*/ 285 w 449"/>
                <a:gd name="T15" fmla="*/ 431 h 900"/>
                <a:gd name="T16" fmla="*/ 284 w 449"/>
                <a:gd name="T17" fmla="*/ 437 h 900"/>
                <a:gd name="T18" fmla="*/ 121 w 449"/>
                <a:gd name="T19" fmla="*/ 870 h 900"/>
                <a:gd name="T20" fmla="*/ 164 w 449"/>
                <a:gd name="T21" fmla="*/ 434 h 900"/>
                <a:gd name="T22" fmla="*/ 163 w 449"/>
                <a:gd name="T23" fmla="*/ 429 h 900"/>
                <a:gd name="T24" fmla="*/ 159 w 449"/>
                <a:gd name="T25" fmla="*/ 423 h 900"/>
                <a:gd name="T26" fmla="*/ 154 w 449"/>
                <a:gd name="T27" fmla="*/ 421 h 900"/>
                <a:gd name="T28" fmla="*/ 148 w 449"/>
                <a:gd name="T29" fmla="*/ 420 h 900"/>
                <a:gd name="T30" fmla="*/ 142 w 449"/>
                <a:gd name="T31" fmla="*/ 422 h 900"/>
                <a:gd name="T32" fmla="*/ 138 w 449"/>
                <a:gd name="T33" fmla="*/ 425 h 900"/>
                <a:gd name="T34" fmla="*/ 135 w 449"/>
                <a:gd name="T35" fmla="*/ 431 h 900"/>
                <a:gd name="T36" fmla="*/ 91 w 449"/>
                <a:gd name="T37" fmla="*/ 870 h 900"/>
                <a:gd name="T38" fmla="*/ 120 w 449"/>
                <a:gd name="T39" fmla="*/ 137 h 900"/>
                <a:gd name="T40" fmla="*/ 123 w 449"/>
                <a:gd name="T41" fmla="*/ 115 h 900"/>
                <a:gd name="T42" fmla="*/ 131 w 449"/>
                <a:gd name="T43" fmla="*/ 96 h 900"/>
                <a:gd name="T44" fmla="*/ 140 w 449"/>
                <a:gd name="T45" fmla="*/ 77 h 900"/>
                <a:gd name="T46" fmla="*/ 154 w 449"/>
                <a:gd name="T47" fmla="*/ 61 h 900"/>
                <a:gd name="T48" fmla="*/ 169 w 449"/>
                <a:gd name="T49" fmla="*/ 48 h 900"/>
                <a:gd name="T50" fmla="*/ 186 w 449"/>
                <a:gd name="T51" fmla="*/ 39 h 900"/>
                <a:gd name="T52" fmla="*/ 205 w 449"/>
                <a:gd name="T53" fmla="*/ 32 h 900"/>
                <a:gd name="T54" fmla="*/ 225 w 449"/>
                <a:gd name="T55" fmla="*/ 30 h 900"/>
                <a:gd name="T56" fmla="*/ 244 w 449"/>
                <a:gd name="T57" fmla="*/ 32 h 900"/>
                <a:gd name="T58" fmla="*/ 262 w 449"/>
                <a:gd name="T59" fmla="*/ 39 h 900"/>
                <a:gd name="T60" fmla="*/ 280 w 449"/>
                <a:gd name="T61" fmla="*/ 48 h 900"/>
                <a:gd name="T62" fmla="*/ 296 w 449"/>
                <a:gd name="T63" fmla="*/ 61 h 900"/>
                <a:gd name="T64" fmla="*/ 309 w 449"/>
                <a:gd name="T65" fmla="*/ 77 h 900"/>
                <a:gd name="T66" fmla="*/ 318 w 449"/>
                <a:gd name="T67" fmla="*/ 96 h 900"/>
                <a:gd name="T68" fmla="*/ 326 w 449"/>
                <a:gd name="T69" fmla="*/ 116 h 900"/>
                <a:gd name="T70" fmla="*/ 330 w 449"/>
                <a:gd name="T71" fmla="*/ 137 h 900"/>
                <a:gd name="T72" fmla="*/ 358 w 449"/>
                <a:gd name="T73" fmla="*/ 870 h 900"/>
                <a:gd name="T74" fmla="*/ 212 w 449"/>
                <a:gd name="T75" fmla="*/ 1 h 900"/>
                <a:gd name="T76" fmla="*/ 186 w 449"/>
                <a:gd name="T77" fmla="*/ 7 h 900"/>
                <a:gd name="T78" fmla="*/ 164 w 449"/>
                <a:gd name="T79" fmla="*/ 16 h 900"/>
                <a:gd name="T80" fmla="*/ 144 w 449"/>
                <a:gd name="T81" fmla="*/ 31 h 900"/>
                <a:gd name="T82" fmla="*/ 125 w 449"/>
                <a:gd name="T83" fmla="*/ 48 h 900"/>
                <a:gd name="T84" fmla="*/ 110 w 449"/>
                <a:gd name="T85" fmla="*/ 70 h 900"/>
                <a:gd name="T86" fmla="*/ 99 w 449"/>
                <a:gd name="T87" fmla="*/ 93 h 900"/>
                <a:gd name="T88" fmla="*/ 91 w 449"/>
                <a:gd name="T89" fmla="*/ 120 h 900"/>
                <a:gd name="T90" fmla="*/ 0 w 449"/>
                <a:gd name="T91" fmla="*/ 883 h 900"/>
                <a:gd name="T92" fmla="*/ 0 w 449"/>
                <a:gd name="T93" fmla="*/ 889 h 900"/>
                <a:gd name="T94" fmla="*/ 3 w 449"/>
                <a:gd name="T95" fmla="*/ 894 h 900"/>
                <a:gd name="T96" fmla="*/ 9 w 449"/>
                <a:gd name="T97" fmla="*/ 899 h 900"/>
                <a:gd name="T98" fmla="*/ 15 w 449"/>
                <a:gd name="T99" fmla="*/ 900 h 900"/>
                <a:gd name="T100" fmla="*/ 437 w 449"/>
                <a:gd name="T101" fmla="*/ 900 h 900"/>
                <a:gd name="T102" fmla="*/ 444 w 449"/>
                <a:gd name="T103" fmla="*/ 897 h 900"/>
                <a:gd name="T104" fmla="*/ 448 w 449"/>
                <a:gd name="T105" fmla="*/ 892 h 900"/>
                <a:gd name="T106" fmla="*/ 449 w 449"/>
                <a:gd name="T107" fmla="*/ 886 h 900"/>
                <a:gd name="T108" fmla="*/ 359 w 449"/>
                <a:gd name="T109" fmla="*/ 134 h 900"/>
                <a:gd name="T110" fmla="*/ 355 w 449"/>
                <a:gd name="T111" fmla="*/ 107 h 900"/>
                <a:gd name="T112" fmla="*/ 345 w 449"/>
                <a:gd name="T113" fmla="*/ 82 h 900"/>
                <a:gd name="T114" fmla="*/ 332 w 449"/>
                <a:gd name="T115" fmla="*/ 59 h 900"/>
                <a:gd name="T116" fmla="*/ 315 w 449"/>
                <a:gd name="T117" fmla="*/ 40 h 900"/>
                <a:gd name="T118" fmla="*/ 296 w 449"/>
                <a:gd name="T119" fmla="*/ 23 h 900"/>
                <a:gd name="T120" fmla="*/ 274 w 449"/>
                <a:gd name="T121" fmla="*/ 11 h 900"/>
                <a:gd name="T122" fmla="*/ 250 w 449"/>
                <a:gd name="T123" fmla="*/ 3 h 900"/>
                <a:gd name="T124" fmla="*/ 225 w 449"/>
                <a:gd name="T125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9" h="900">
                  <a:moveTo>
                    <a:pt x="358" y="870"/>
                  </a:moveTo>
                  <a:lnTo>
                    <a:pt x="314" y="434"/>
                  </a:lnTo>
                  <a:lnTo>
                    <a:pt x="314" y="431"/>
                  </a:lnTo>
                  <a:lnTo>
                    <a:pt x="313" y="429"/>
                  </a:lnTo>
                  <a:lnTo>
                    <a:pt x="311" y="425"/>
                  </a:lnTo>
                  <a:lnTo>
                    <a:pt x="309" y="423"/>
                  </a:lnTo>
                  <a:lnTo>
                    <a:pt x="306" y="422"/>
                  </a:lnTo>
                  <a:lnTo>
                    <a:pt x="304" y="421"/>
                  </a:lnTo>
                  <a:lnTo>
                    <a:pt x="301" y="420"/>
                  </a:lnTo>
                  <a:lnTo>
                    <a:pt x="298" y="420"/>
                  </a:lnTo>
                  <a:lnTo>
                    <a:pt x="295" y="421"/>
                  </a:lnTo>
                  <a:lnTo>
                    <a:pt x="292" y="422"/>
                  </a:lnTo>
                  <a:lnTo>
                    <a:pt x="290" y="423"/>
                  </a:lnTo>
                  <a:lnTo>
                    <a:pt x="288" y="425"/>
                  </a:lnTo>
                  <a:lnTo>
                    <a:pt x="286" y="429"/>
                  </a:lnTo>
                  <a:lnTo>
                    <a:pt x="285" y="431"/>
                  </a:lnTo>
                  <a:lnTo>
                    <a:pt x="285" y="434"/>
                  </a:lnTo>
                  <a:lnTo>
                    <a:pt x="284" y="437"/>
                  </a:lnTo>
                  <a:lnTo>
                    <a:pt x="328" y="870"/>
                  </a:lnTo>
                  <a:lnTo>
                    <a:pt x="121" y="870"/>
                  </a:lnTo>
                  <a:lnTo>
                    <a:pt x="164" y="437"/>
                  </a:lnTo>
                  <a:lnTo>
                    <a:pt x="164" y="434"/>
                  </a:lnTo>
                  <a:lnTo>
                    <a:pt x="164" y="431"/>
                  </a:lnTo>
                  <a:lnTo>
                    <a:pt x="163" y="429"/>
                  </a:lnTo>
                  <a:lnTo>
                    <a:pt x="161" y="425"/>
                  </a:lnTo>
                  <a:lnTo>
                    <a:pt x="159" y="423"/>
                  </a:lnTo>
                  <a:lnTo>
                    <a:pt x="156" y="422"/>
                  </a:lnTo>
                  <a:lnTo>
                    <a:pt x="154" y="421"/>
                  </a:lnTo>
                  <a:lnTo>
                    <a:pt x="151" y="420"/>
                  </a:lnTo>
                  <a:lnTo>
                    <a:pt x="148" y="420"/>
                  </a:lnTo>
                  <a:lnTo>
                    <a:pt x="145" y="421"/>
                  </a:lnTo>
                  <a:lnTo>
                    <a:pt x="142" y="422"/>
                  </a:lnTo>
                  <a:lnTo>
                    <a:pt x="140" y="423"/>
                  </a:lnTo>
                  <a:lnTo>
                    <a:pt x="138" y="425"/>
                  </a:lnTo>
                  <a:lnTo>
                    <a:pt x="136" y="429"/>
                  </a:lnTo>
                  <a:lnTo>
                    <a:pt x="135" y="431"/>
                  </a:lnTo>
                  <a:lnTo>
                    <a:pt x="135" y="434"/>
                  </a:lnTo>
                  <a:lnTo>
                    <a:pt x="91" y="870"/>
                  </a:lnTo>
                  <a:lnTo>
                    <a:pt x="31" y="870"/>
                  </a:lnTo>
                  <a:lnTo>
                    <a:pt x="120" y="137"/>
                  </a:lnTo>
                  <a:lnTo>
                    <a:pt x="121" y="126"/>
                  </a:lnTo>
                  <a:lnTo>
                    <a:pt x="123" y="115"/>
                  </a:lnTo>
                  <a:lnTo>
                    <a:pt x="126" y="105"/>
                  </a:lnTo>
                  <a:lnTo>
                    <a:pt x="131" y="96"/>
                  </a:lnTo>
                  <a:lnTo>
                    <a:pt x="135" y="86"/>
                  </a:lnTo>
                  <a:lnTo>
                    <a:pt x="140" y="77"/>
                  </a:lnTo>
                  <a:lnTo>
                    <a:pt x="147" y="69"/>
                  </a:lnTo>
                  <a:lnTo>
                    <a:pt x="154" y="61"/>
                  </a:lnTo>
                  <a:lnTo>
                    <a:pt x="161" y="55"/>
                  </a:lnTo>
                  <a:lnTo>
                    <a:pt x="169" y="48"/>
                  </a:lnTo>
                  <a:lnTo>
                    <a:pt x="178" y="43"/>
                  </a:lnTo>
                  <a:lnTo>
                    <a:pt x="186" y="39"/>
                  </a:lnTo>
                  <a:lnTo>
                    <a:pt x="195" y="36"/>
                  </a:lnTo>
                  <a:lnTo>
                    <a:pt x="205" y="32"/>
                  </a:lnTo>
                  <a:lnTo>
                    <a:pt x="214" y="31"/>
                  </a:lnTo>
                  <a:lnTo>
                    <a:pt x="225" y="30"/>
                  </a:lnTo>
                  <a:lnTo>
                    <a:pt x="235" y="31"/>
                  </a:lnTo>
                  <a:lnTo>
                    <a:pt x="244" y="32"/>
                  </a:lnTo>
                  <a:lnTo>
                    <a:pt x="254" y="36"/>
                  </a:lnTo>
                  <a:lnTo>
                    <a:pt x="262" y="39"/>
                  </a:lnTo>
                  <a:lnTo>
                    <a:pt x="271" y="43"/>
                  </a:lnTo>
                  <a:lnTo>
                    <a:pt x="280" y="48"/>
                  </a:lnTo>
                  <a:lnTo>
                    <a:pt x="288" y="55"/>
                  </a:lnTo>
                  <a:lnTo>
                    <a:pt x="296" y="61"/>
                  </a:lnTo>
                  <a:lnTo>
                    <a:pt x="302" y="69"/>
                  </a:lnTo>
                  <a:lnTo>
                    <a:pt x="309" y="77"/>
                  </a:lnTo>
                  <a:lnTo>
                    <a:pt x="314" y="86"/>
                  </a:lnTo>
                  <a:lnTo>
                    <a:pt x="318" y="96"/>
                  </a:lnTo>
                  <a:lnTo>
                    <a:pt x="322" y="105"/>
                  </a:lnTo>
                  <a:lnTo>
                    <a:pt x="326" y="116"/>
                  </a:lnTo>
                  <a:lnTo>
                    <a:pt x="328" y="127"/>
                  </a:lnTo>
                  <a:lnTo>
                    <a:pt x="330" y="137"/>
                  </a:lnTo>
                  <a:lnTo>
                    <a:pt x="418" y="870"/>
                  </a:lnTo>
                  <a:lnTo>
                    <a:pt x="358" y="870"/>
                  </a:lnTo>
                  <a:close/>
                  <a:moveTo>
                    <a:pt x="225" y="0"/>
                  </a:moveTo>
                  <a:lnTo>
                    <a:pt x="212" y="1"/>
                  </a:lnTo>
                  <a:lnTo>
                    <a:pt x="199" y="3"/>
                  </a:lnTo>
                  <a:lnTo>
                    <a:pt x="186" y="7"/>
                  </a:lnTo>
                  <a:lnTo>
                    <a:pt x="175" y="11"/>
                  </a:lnTo>
                  <a:lnTo>
                    <a:pt x="164" y="16"/>
                  </a:lnTo>
                  <a:lnTo>
                    <a:pt x="153" y="23"/>
                  </a:lnTo>
                  <a:lnTo>
                    <a:pt x="144" y="31"/>
                  </a:lnTo>
                  <a:lnTo>
                    <a:pt x="134" y="40"/>
                  </a:lnTo>
                  <a:lnTo>
                    <a:pt x="125" y="48"/>
                  </a:lnTo>
                  <a:lnTo>
                    <a:pt x="117" y="59"/>
                  </a:lnTo>
                  <a:lnTo>
                    <a:pt x="110" y="70"/>
                  </a:lnTo>
                  <a:lnTo>
                    <a:pt x="104" y="82"/>
                  </a:lnTo>
                  <a:lnTo>
                    <a:pt x="99" y="93"/>
                  </a:lnTo>
                  <a:lnTo>
                    <a:pt x="94" y="106"/>
                  </a:lnTo>
                  <a:lnTo>
                    <a:pt x="91" y="120"/>
                  </a:lnTo>
                  <a:lnTo>
                    <a:pt x="90" y="134"/>
                  </a:lnTo>
                  <a:lnTo>
                    <a:pt x="0" y="883"/>
                  </a:lnTo>
                  <a:lnTo>
                    <a:pt x="0" y="886"/>
                  </a:lnTo>
                  <a:lnTo>
                    <a:pt x="0" y="889"/>
                  </a:lnTo>
                  <a:lnTo>
                    <a:pt x="1" y="892"/>
                  </a:lnTo>
                  <a:lnTo>
                    <a:pt x="3" y="894"/>
                  </a:lnTo>
                  <a:lnTo>
                    <a:pt x="5" y="897"/>
                  </a:lnTo>
                  <a:lnTo>
                    <a:pt x="9" y="899"/>
                  </a:lnTo>
                  <a:lnTo>
                    <a:pt x="12" y="900"/>
                  </a:lnTo>
                  <a:lnTo>
                    <a:pt x="15" y="900"/>
                  </a:lnTo>
                  <a:lnTo>
                    <a:pt x="434" y="900"/>
                  </a:lnTo>
                  <a:lnTo>
                    <a:pt x="437" y="900"/>
                  </a:lnTo>
                  <a:lnTo>
                    <a:pt x="440" y="899"/>
                  </a:lnTo>
                  <a:lnTo>
                    <a:pt x="444" y="897"/>
                  </a:lnTo>
                  <a:lnTo>
                    <a:pt x="446" y="894"/>
                  </a:lnTo>
                  <a:lnTo>
                    <a:pt x="448" y="892"/>
                  </a:lnTo>
                  <a:lnTo>
                    <a:pt x="449" y="889"/>
                  </a:lnTo>
                  <a:lnTo>
                    <a:pt x="449" y="886"/>
                  </a:lnTo>
                  <a:lnTo>
                    <a:pt x="449" y="883"/>
                  </a:lnTo>
                  <a:lnTo>
                    <a:pt x="359" y="134"/>
                  </a:lnTo>
                  <a:lnTo>
                    <a:pt x="358" y="120"/>
                  </a:lnTo>
                  <a:lnTo>
                    <a:pt x="355" y="107"/>
                  </a:lnTo>
                  <a:lnTo>
                    <a:pt x="350" y="94"/>
                  </a:lnTo>
                  <a:lnTo>
                    <a:pt x="345" y="82"/>
                  </a:lnTo>
                  <a:lnTo>
                    <a:pt x="340" y="70"/>
                  </a:lnTo>
                  <a:lnTo>
                    <a:pt x="332" y="59"/>
                  </a:lnTo>
                  <a:lnTo>
                    <a:pt x="325" y="48"/>
                  </a:lnTo>
                  <a:lnTo>
                    <a:pt x="315" y="40"/>
                  </a:lnTo>
                  <a:lnTo>
                    <a:pt x="306" y="31"/>
                  </a:lnTo>
                  <a:lnTo>
                    <a:pt x="296" y="23"/>
                  </a:lnTo>
                  <a:lnTo>
                    <a:pt x="285" y="16"/>
                  </a:lnTo>
                  <a:lnTo>
                    <a:pt x="274" y="11"/>
                  </a:lnTo>
                  <a:lnTo>
                    <a:pt x="262" y="7"/>
                  </a:lnTo>
                  <a:lnTo>
                    <a:pt x="250" y="3"/>
                  </a:lnTo>
                  <a:lnTo>
                    <a:pt x="237" y="1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28">
              <a:extLst>
                <a:ext uri="{FF2B5EF4-FFF2-40B4-BE49-F238E27FC236}">
                  <a16:creationId xmlns:a16="http://schemas.microsoft.com/office/drawing/2014/main" xmlns="" id="{F7249E69-23D6-4531-B64D-19872419D3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9063" y="1936750"/>
              <a:ext cx="47625" cy="76200"/>
            </a:xfrm>
            <a:custGeom>
              <a:avLst/>
              <a:gdLst>
                <a:gd name="T0" fmla="*/ 119 w 149"/>
                <a:gd name="T1" fmla="*/ 175 h 240"/>
                <a:gd name="T2" fmla="*/ 111 w 149"/>
                <a:gd name="T3" fmla="*/ 191 h 240"/>
                <a:gd name="T4" fmla="*/ 100 w 149"/>
                <a:gd name="T5" fmla="*/ 203 h 240"/>
                <a:gd name="T6" fmla="*/ 84 w 149"/>
                <a:gd name="T7" fmla="*/ 210 h 240"/>
                <a:gd name="T8" fmla="*/ 65 w 149"/>
                <a:gd name="T9" fmla="*/ 209 h 240"/>
                <a:gd name="T10" fmla="*/ 49 w 149"/>
                <a:gd name="T11" fmla="*/ 203 h 240"/>
                <a:gd name="T12" fmla="*/ 37 w 149"/>
                <a:gd name="T13" fmla="*/ 191 h 240"/>
                <a:gd name="T14" fmla="*/ 30 w 149"/>
                <a:gd name="T15" fmla="*/ 175 h 240"/>
                <a:gd name="T16" fmla="*/ 30 w 149"/>
                <a:gd name="T17" fmla="*/ 75 h 240"/>
                <a:gd name="T18" fmla="*/ 33 w 149"/>
                <a:gd name="T19" fmla="*/ 58 h 240"/>
                <a:gd name="T20" fmla="*/ 43 w 149"/>
                <a:gd name="T21" fmla="*/ 44 h 240"/>
                <a:gd name="T22" fmla="*/ 57 w 149"/>
                <a:gd name="T23" fmla="*/ 34 h 240"/>
                <a:gd name="T24" fmla="*/ 75 w 149"/>
                <a:gd name="T25" fmla="*/ 30 h 240"/>
                <a:gd name="T26" fmla="*/ 92 w 149"/>
                <a:gd name="T27" fmla="*/ 34 h 240"/>
                <a:gd name="T28" fmla="*/ 106 w 149"/>
                <a:gd name="T29" fmla="*/ 44 h 240"/>
                <a:gd name="T30" fmla="*/ 116 w 149"/>
                <a:gd name="T31" fmla="*/ 58 h 240"/>
                <a:gd name="T32" fmla="*/ 119 w 149"/>
                <a:gd name="T33" fmla="*/ 75 h 240"/>
                <a:gd name="T34" fmla="*/ 75 w 149"/>
                <a:gd name="T35" fmla="*/ 0 h 240"/>
                <a:gd name="T36" fmla="*/ 59 w 149"/>
                <a:gd name="T37" fmla="*/ 2 h 240"/>
                <a:gd name="T38" fmla="*/ 45 w 149"/>
                <a:gd name="T39" fmla="*/ 7 h 240"/>
                <a:gd name="T40" fmla="*/ 32 w 149"/>
                <a:gd name="T41" fmla="*/ 13 h 240"/>
                <a:gd name="T42" fmla="*/ 21 w 149"/>
                <a:gd name="T43" fmla="*/ 23 h 240"/>
                <a:gd name="T44" fmla="*/ 13 w 149"/>
                <a:gd name="T45" fmla="*/ 33 h 240"/>
                <a:gd name="T46" fmla="*/ 5 w 149"/>
                <a:gd name="T47" fmla="*/ 46 h 240"/>
                <a:gd name="T48" fmla="*/ 1 w 149"/>
                <a:gd name="T49" fmla="*/ 60 h 240"/>
                <a:gd name="T50" fmla="*/ 0 w 149"/>
                <a:gd name="T51" fmla="*/ 75 h 240"/>
                <a:gd name="T52" fmla="*/ 0 w 149"/>
                <a:gd name="T53" fmla="*/ 173 h 240"/>
                <a:gd name="T54" fmla="*/ 3 w 149"/>
                <a:gd name="T55" fmla="*/ 188 h 240"/>
                <a:gd name="T56" fmla="*/ 9 w 149"/>
                <a:gd name="T57" fmla="*/ 202 h 240"/>
                <a:gd name="T58" fmla="*/ 17 w 149"/>
                <a:gd name="T59" fmla="*/ 213 h 240"/>
                <a:gd name="T60" fmla="*/ 27 w 149"/>
                <a:gd name="T61" fmla="*/ 223 h 240"/>
                <a:gd name="T62" fmla="*/ 39 w 149"/>
                <a:gd name="T63" fmla="*/ 232 h 240"/>
                <a:gd name="T64" fmla="*/ 52 w 149"/>
                <a:gd name="T65" fmla="*/ 237 h 240"/>
                <a:gd name="T66" fmla="*/ 66 w 149"/>
                <a:gd name="T67" fmla="*/ 240 h 240"/>
                <a:gd name="T68" fmla="*/ 82 w 149"/>
                <a:gd name="T69" fmla="*/ 240 h 240"/>
                <a:gd name="T70" fmla="*/ 96 w 149"/>
                <a:gd name="T71" fmla="*/ 237 h 240"/>
                <a:gd name="T72" fmla="*/ 110 w 149"/>
                <a:gd name="T73" fmla="*/ 232 h 240"/>
                <a:gd name="T74" fmla="*/ 122 w 149"/>
                <a:gd name="T75" fmla="*/ 223 h 240"/>
                <a:gd name="T76" fmla="*/ 132 w 149"/>
                <a:gd name="T77" fmla="*/ 213 h 240"/>
                <a:gd name="T78" fmla="*/ 140 w 149"/>
                <a:gd name="T79" fmla="*/ 202 h 240"/>
                <a:gd name="T80" fmla="*/ 146 w 149"/>
                <a:gd name="T81" fmla="*/ 188 h 240"/>
                <a:gd name="T82" fmla="*/ 149 w 149"/>
                <a:gd name="T83" fmla="*/ 174 h 240"/>
                <a:gd name="T84" fmla="*/ 149 w 149"/>
                <a:gd name="T85" fmla="*/ 75 h 240"/>
                <a:gd name="T86" fmla="*/ 148 w 149"/>
                <a:gd name="T87" fmla="*/ 60 h 240"/>
                <a:gd name="T88" fmla="*/ 144 w 149"/>
                <a:gd name="T89" fmla="*/ 46 h 240"/>
                <a:gd name="T90" fmla="*/ 137 w 149"/>
                <a:gd name="T91" fmla="*/ 33 h 240"/>
                <a:gd name="T92" fmla="*/ 127 w 149"/>
                <a:gd name="T93" fmla="*/ 23 h 240"/>
                <a:gd name="T94" fmla="*/ 117 w 149"/>
                <a:gd name="T95" fmla="*/ 13 h 240"/>
                <a:gd name="T96" fmla="*/ 104 w 149"/>
                <a:gd name="T97" fmla="*/ 7 h 240"/>
                <a:gd name="T98" fmla="*/ 90 w 149"/>
                <a:gd name="T99" fmla="*/ 2 h 240"/>
                <a:gd name="T100" fmla="*/ 75 w 149"/>
                <a:gd name="T10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9" h="240">
                  <a:moveTo>
                    <a:pt x="119" y="165"/>
                  </a:moveTo>
                  <a:lnTo>
                    <a:pt x="119" y="175"/>
                  </a:lnTo>
                  <a:lnTo>
                    <a:pt x="116" y="183"/>
                  </a:lnTo>
                  <a:lnTo>
                    <a:pt x="111" y="191"/>
                  </a:lnTo>
                  <a:lnTo>
                    <a:pt x="106" y="197"/>
                  </a:lnTo>
                  <a:lnTo>
                    <a:pt x="100" y="203"/>
                  </a:lnTo>
                  <a:lnTo>
                    <a:pt x="92" y="207"/>
                  </a:lnTo>
                  <a:lnTo>
                    <a:pt x="84" y="210"/>
                  </a:lnTo>
                  <a:lnTo>
                    <a:pt x="75" y="210"/>
                  </a:lnTo>
                  <a:lnTo>
                    <a:pt x="65" y="209"/>
                  </a:lnTo>
                  <a:lnTo>
                    <a:pt x="57" y="207"/>
                  </a:lnTo>
                  <a:lnTo>
                    <a:pt x="49" y="203"/>
                  </a:lnTo>
                  <a:lnTo>
                    <a:pt x="43" y="197"/>
                  </a:lnTo>
                  <a:lnTo>
                    <a:pt x="37" y="191"/>
                  </a:lnTo>
                  <a:lnTo>
                    <a:pt x="33" y="183"/>
                  </a:lnTo>
                  <a:lnTo>
                    <a:pt x="30" y="175"/>
                  </a:lnTo>
                  <a:lnTo>
                    <a:pt x="30" y="165"/>
                  </a:lnTo>
                  <a:lnTo>
                    <a:pt x="30" y="75"/>
                  </a:lnTo>
                  <a:lnTo>
                    <a:pt x="30" y="67"/>
                  </a:lnTo>
                  <a:lnTo>
                    <a:pt x="33" y="58"/>
                  </a:lnTo>
                  <a:lnTo>
                    <a:pt x="37" y="51"/>
                  </a:lnTo>
                  <a:lnTo>
                    <a:pt x="43" y="44"/>
                  </a:lnTo>
                  <a:lnTo>
                    <a:pt x="49" y="39"/>
                  </a:lnTo>
                  <a:lnTo>
                    <a:pt x="57" y="34"/>
                  </a:lnTo>
                  <a:lnTo>
                    <a:pt x="65" y="31"/>
                  </a:lnTo>
                  <a:lnTo>
                    <a:pt x="75" y="30"/>
                  </a:lnTo>
                  <a:lnTo>
                    <a:pt x="84" y="31"/>
                  </a:lnTo>
                  <a:lnTo>
                    <a:pt x="92" y="34"/>
                  </a:lnTo>
                  <a:lnTo>
                    <a:pt x="100" y="39"/>
                  </a:lnTo>
                  <a:lnTo>
                    <a:pt x="106" y="44"/>
                  </a:lnTo>
                  <a:lnTo>
                    <a:pt x="111" y="51"/>
                  </a:lnTo>
                  <a:lnTo>
                    <a:pt x="116" y="58"/>
                  </a:lnTo>
                  <a:lnTo>
                    <a:pt x="119" y="67"/>
                  </a:lnTo>
                  <a:lnTo>
                    <a:pt x="119" y="75"/>
                  </a:lnTo>
                  <a:lnTo>
                    <a:pt x="119" y="165"/>
                  </a:lnTo>
                  <a:close/>
                  <a:moveTo>
                    <a:pt x="75" y="0"/>
                  </a:moveTo>
                  <a:lnTo>
                    <a:pt x="66" y="1"/>
                  </a:lnTo>
                  <a:lnTo>
                    <a:pt x="59" y="2"/>
                  </a:lnTo>
                  <a:lnTo>
                    <a:pt x="52" y="4"/>
                  </a:lnTo>
                  <a:lnTo>
                    <a:pt x="45" y="7"/>
                  </a:lnTo>
                  <a:lnTo>
                    <a:pt x="39" y="10"/>
                  </a:lnTo>
                  <a:lnTo>
                    <a:pt x="32" y="13"/>
                  </a:lnTo>
                  <a:lnTo>
                    <a:pt x="27" y="17"/>
                  </a:lnTo>
                  <a:lnTo>
                    <a:pt x="21" y="23"/>
                  </a:lnTo>
                  <a:lnTo>
                    <a:pt x="17" y="28"/>
                  </a:lnTo>
                  <a:lnTo>
                    <a:pt x="13" y="33"/>
                  </a:lnTo>
                  <a:lnTo>
                    <a:pt x="9" y="40"/>
                  </a:lnTo>
                  <a:lnTo>
                    <a:pt x="5" y="46"/>
                  </a:lnTo>
                  <a:lnTo>
                    <a:pt x="3" y="54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165"/>
                  </a:lnTo>
                  <a:lnTo>
                    <a:pt x="0" y="173"/>
                  </a:lnTo>
                  <a:lnTo>
                    <a:pt x="1" y="180"/>
                  </a:lnTo>
                  <a:lnTo>
                    <a:pt x="3" y="188"/>
                  </a:lnTo>
                  <a:lnTo>
                    <a:pt x="5" y="195"/>
                  </a:lnTo>
                  <a:lnTo>
                    <a:pt x="9" y="202"/>
                  </a:lnTo>
                  <a:lnTo>
                    <a:pt x="13" y="207"/>
                  </a:lnTo>
                  <a:lnTo>
                    <a:pt x="17" y="213"/>
                  </a:lnTo>
                  <a:lnTo>
                    <a:pt x="21" y="219"/>
                  </a:lnTo>
                  <a:lnTo>
                    <a:pt x="27" y="223"/>
                  </a:lnTo>
                  <a:lnTo>
                    <a:pt x="32" y="227"/>
                  </a:lnTo>
                  <a:lnTo>
                    <a:pt x="39" y="232"/>
                  </a:lnTo>
                  <a:lnTo>
                    <a:pt x="45" y="235"/>
                  </a:lnTo>
                  <a:lnTo>
                    <a:pt x="52" y="237"/>
                  </a:lnTo>
                  <a:lnTo>
                    <a:pt x="59" y="239"/>
                  </a:lnTo>
                  <a:lnTo>
                    <a:pt x="66" y="240"/>
                  </a:lnTo>
                  <a:lnTo>
                    <a:pt x="75" y="240"/>
                  </a:lnTo>
                  <a:lnTo>
                    <a:pt x="82" y="240"/>
                  </a:lnTo>
                  <a:lnTo>
                    <a:pt x="90" y="239"/>
                  </a:lnTo>
                  <a:lnTo>
                    <a:pt x="96" y="237"/>
                  </a:lnTo>
                  <a:lnTo>
                    <a:pt x="104" y="235"/>
                  </a:lnTo>
                  <a:lnTo>
                    <a:pt x="110" y="232"/>
                  </a:lnTo>
                  <a:lnTo>
                    <a:pt x="117" y="227"/>
                  </a:lnTo>
                  <a:lnTo>
                    <a:pt x="122" y="223"/>
                  </a:lnTo>
                  <a:lnTo>
                    <a:pt x="127" y="219"/>
                  </a:lnTo>
                  <a:lnTo>
                    <a:pt x="132" y="213"/>
                  </a:lnTo>
                  <a:lnTo>
                    <a:pt x="137" y="207"/>
                  </a:lnTo>
                  <a:lnTo>
                    <a:pt x="140" y="202"/>
                  </a:lnTo>
                  <a:lnTo>
                    <a:pt x="144" y="195"/>
                  </a:lnTo>
                  <a:lnTo>
                    <a:pt x="146" y="188"/>
                  </a:lnTo>
                  <a:lnTo>
                    <a:pt x="148" y="180"/>
                  </a:lnTo>
                  <a:lnTo>
                    <a:pt x="149" y="174"/>
                  </a:lnTo>
                  <a:lnTo>
                    <a:pt x="149" y="165"/>
                  </a:lnTo>
                  <a:lnTo>
                    <a:pt x="149" y="75"/>
                  </a:lnTo>
                  <a:lnTo>
                    <a:pt x="149" y="68"/>
                  </a:lnTo>
                  <a:lnTo>
                    <a:pt x="148" y="60"/>
                  </a:lnTo>
                  <a:lnTo>
                    <a:pt x="146" y="54"/>
                  </a:lnTo>
                  <a:lnTo>
                    <a:pt x="144" y="46"/>
                  </a:lnTo>
                  <a:lnTo>
                    <a:pt x="140" y="40"/>
                  </a:lnTo>
                  <a:lnTo>
                    <a:pt x="137" y="33"/>
                  </a:lnTo>
                  <a:lnTo>
                    <a:pt x="133" y="28"/>
                  </a:lnTo>
                  <a:lnTo>
                    <a:pt x="127" y="23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0" y="10"/>
                  </a:lnTo>
                  <a:lnTo>
                    <a:pt x="104" y="7"/>
                  </a:lnTo>
                  <a:lnTo>
                    <a:pt x="96" y="4"/>
                  </a:lnTo>
                  <a:lnTo>
                    <a:pt x="90" y="2"/>
                  </a:lnTo>
                  <a:lnTo>
                    <a:pt x="82" y="1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0" name="Freeform 160">
            <a:extLst>
              <a:ext uri="{FF2B5EF4-FFF2-40B4-BE49-F238E27FC236}">
                <a16:creationId xmlns:a16="http://schemas.microsoft.com/office/drawing/2014/main" xmlns="" id="{AEA67C61-0B96-49F9-BD70-D8A781DC7C5D}"/>
              </a:ext>
            </a:extLst>
          </p:cNvPr>
          <p:cNvSpPr>
            <a:spLocks noEditPoints="1"/>
          </p:cNvSpPr>
          <p:nvPr/>
        </p:nvSpPr>
        <p:spPr bwMode="auto">
          <a:xfrm>
            <a:off x="11114315" y="4997646"/>
            <a:ext cx="418367" cy="420692"/>
          </a:xfrm>
          <a:custGeom>
            <a:avLst/>
            <a:gdLst>
              <a:gd name="T0" fmla="*/ 865 w 903"/>
              <a:gd name="T1" fmla="*/ 822 h 903"/>
              <a:gd name="T2" fmla="*/ 837 w 903"/>
              <a:gd name="T3" fmla="*/ 842 h 903"/>
              <a:gd name="T4" fmla="*/ 58 w 903"/>
              <a:gd name="T5" fmla="*/ 838 h 903"/>
              <a:gd name="T6" fmla="*/ 34 w 903"/>
              <a:gd name="T7" fmla="*/ 814 h 903"/>
              <a:gd name="T8" fmla="*/ 873 w 903"/>
              <a:gd name="T9" fmla="*/ 631 h 903"/>
              <a:gd name="T10" fmla="*/ 866 w 903"/>
              <a:gd name="T11" fmla="*/ 601 h 903"/>
              <a:gd name="T12" fmla="*/ 647 w 903"/>
              <a:gd name="T13" fmla="*/ 30 h 903"/>
              <a:gd name="T14" fmla="*/ 678 w 903"/>
              <a:gd name="T15" fmla="*/ 44 h 903"/>
              <a:gd name="T16" fmla="*/ 692 w 903"/>
              <a:gd name="T17" fmla="*/ 75 h 903"/>
              <a:gd name="T18" fmla="*/ 629 w 903"/>
              <a:gd name="T19" fmla="*/ 126 h 903"/>
              <a:gd name="T20" fmla="*/ 286 w 903"/>
              <a:gd name="T21" fmla="*/ 120 h 903"/>
              <a:gd name="T22" fmla="*/ 272 w 903"/>
              <a:gd name="T23" fmla="*/ 130 h 903"/>
              <a:gd name="T24" fmla="*/ 212 w 903"/>
              <a:gd name="T25" fmla="*/ 66 h 903"/>
              <a:gd name="T26" fmla="*/ 231 w 903"/>
              <a:gd name="T27" fmla="*/ 38 h 903"/>
              <a:gd name="T28" fmla="*/ 641 w 903"/>
              <a:gd name="T29" fmla="*/ 240 h 903"/>
              <a:gd name="T30" fmla="*/ 641 w 903"/>
              <a:gd name="T31" fmla="*/ 240 h 903"/>
              <a:gd name="T32" fmla="*/ 226 w 903"/>
              <a:gd name="T33" fmla="*/ 254 h 903"/>
              <a:gd name="T34" fmla="*/ 231 w 903"/>
              <a:gd name="T35" fmla="*/ 267 h 903"/>
              <a:gd name="T36" fmla="*/ 662 w 903"/>
              <a:gd name="T37" fmla="*/ 271 h 903"/>
              <a:gd name="T38" fmla="*/ 669 w 903"/>
              <a:gd name="T39" fmla="*/ 269 h 903"/>
              <a:gd name="T40" fmla="*/ 676 w 903"/>
              <a:gd name="T41" fmla="*/ 262 h 903"/>
              <a:gd name="T42" fmla="*/ 675 w 903"/>
              <a:gd name="T43" fmla="*/ 248 h 903"/>
              <a:gd name="T44" fmla="*/ 158 w 903"/>
              <a:gd name="T45" fmla="*/ 301 h 903"/>
              <a:gd name="T46" fmla="*/ 902 w 903"/>
              <a:gd name="T47" fmla="*/ 611 h 903"/>
              <a:gd name="T48" fmla="*/ 721 w 903"/>
              <a:gd name="T49" fmla="*/ 60 h 903"/>
              <a:gd name="T50" fmla="*/ 709 w 903"/>
              <a:gd name="T51" fmla="*/ 33 h 903"/>
              <a:gd name="T52" fmla="*/ 689 w 903"/>
              <a:gd name="T53" fmla="*/ 13 h 903"/>
              <a:gd name="T54" fmla="*/ 662 w 903"/>
              <a:gd name="T55" fmla="*/ 1 h 903"/>
              <a:gd name="T56" fmla="*/ 248 w 903"/>
              <a:gd name="T57" fmla="*/ 0 h 903"/>
              <a:gd name="T58" fmla="*/ 220 w 903"/>
              <a:gd name="T59" fmla="*/ 10 h 903"/>
              <a:gd name="T60" fmla="*/ 199 w 903"/>
              <a:gd name="T61" fmla="*/ 28 h 903"/>
              <a:gd name="T62" fmla="*/ 184 w 903"/>
              <a:gd name="T63" fmla="*/ 53 h 903"/>
              <a:gd name="T64" fmla="*/ 181 w 903"/>
              <a:gd name="T65" fmla="*/ 162 h 903"/>
              <a:gd name="T66" fmla="*/ 0 w 903"/>
              <a:gd name="T67" fmla="*/ 616 h 903"/>
              <a:gd name="T68" fmla="*/ 1 w 903"/>
              <a:gd name="T69" fmla="*/ 812 h 903"/>
              <a:gd name="T70" fmla="*/ 13 w 903"/>
              <a:gd name="T71" fmla="*/ 838 h 903"/>
              <a:gd name="T72" fmla="*/ 34 w 903"/>
              <a:gd name="T73" fmla="*/ 860 h 903"/>
              <a:gd name="T74" fmla="*/ 60 w 903"/>
              <a:gd name="T75" fmla="*/ 871 h 903"/>
              <a:gd name="T76" fmla="*/ 120 w 903"/>
              <a:gd name="T77" fmla="*/ 888 h 903"/>
              <a:gd name="T78" fmla="*/ 125 w 903"/>
              <a:gd name="T79" fmla="*/ 898 h 903"/>
              <a:gd name="T80" fmla="*/ 135 w 903"/>
              <a:gd name="T81" fmla="*/ 903 h 903"/>
              <a:gd name="T82" fmla="*/ 146 w 903"/>
              <a:gd name="T83" fmla="*/ 898 h 903"/>
              <a:gd name="T84" fmla="*/ 150 w 903"/>
              <a:gd name="T85" fmla="*/ 888 h 903"/>
              <a:gd name="T86" fmla="*/ 753 w 903"/>
              <a:gd name="T87" fmla="*/ 891 h 903"/>
              <a:gd name="T88" fmla="*/ 760 w 903"/>
              <a:gd name="T89" fmla="*/ 901 h 903"/>
              <a:gd name="T90" fmla="*/ 770 w 903"/>
              <a:gd name="T91" fmla="*/ 903 h 903"/>
              <a:gd name="T92" fmla="*/ 780 w 903"/>
              <a:gd name="T93" fmla="*/ 896 h 903"/>
              <a:gd name="T94" fmla="*/ 782 w 903"/>
              <a:gd name="T95" fmla="*/ 873 h 903"/>
              <a:gd name="T96" fmla="*/ 850 w 903"/>
              <a:gd name="T97" fmla="*/ 870 h 903"/>
              <a:gd name="T98" fmla="*/ 876 w 903"/>
              <a:gd name="T99" fmla="*/ 855 h 903"/>
              <a:gd name="T100" fmla="*/ 894 w 903"/>
              <a:gd name="T101" fmla="*/ 833 h 903"/>
              <a:gd name="T102" fmla="*/ 902 w 903"/>
              <a:gd name="T103" fmla="*/ 805 h 903"/>
              <a:gd name="T104" fmla="*/ 903 w 903"/>
              <a:gd name="T105" fmla="*/ 616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3" h="903">
                <a:moveTo>
                  <a:pt x="873" y="798"/>
                </a:moveTo>
                <a:lnTo>
                  <a:pt x="872" y="806"/>
                </a:lnTo>
                <a:lnTo>
                  <a:pt x="869" y="814"/>
                </a:lnTo>
                <a:lnTo>
                  <a:pt x="865" y="822"/>
                </a:lnTo>
                <a:lnTo>
                  <a:pt x="859" y="829"/>
                </a:lnTo>
                <a:lnTo>
                  <a:pt x="852" y="834"/>
                </a:lnTo>
                <a:lnTo>
                  <a:pt x="844" y="838"/>
                </a:lnTo>
                <a:lnTo>
                  <a:pt x="837" y="842"/>
                </a:lnTo>
                <a:lnTo>
                  <a:pt x="828" y="843"/>
                </a:lnTo>
                <a:lnTo>
                  <a:pt x="75" y="843"/>
                </a:lnTo>
                <a:lnTo>
                  <a:pt x="67" y="842"/>
                </a:lnTo>
                <a:lnTo>
                  <a:pt x="58" y="838"/>
                </a:lnTo>
                <a:lnTo>
                  <a:pt x="51" y="834"/>
                </a:lnTo>
                <a:lnTo>
                  <a:pt x="44" y="829"/>
                </a:lnTo>
                <a:lnTo>
                  <a:pt x="38" y="822"/>
                </a:lnTo>
                <a:lnTo>
                  <a:pt x="34" y="814"/>
                </a:lnTo>
                <a:lnTo>
                  <a:pt x="31" y="806"/>
                </a:lnTo>
                <a:lnTo>
                  <a:pt x="30" y="798"/>
                </a:lnTo>
                <a:lnTo>
                  <a:pt x="30" y="631"/>
                </a:lnTo>
                <a:lnTo>
                  <a:pt x="873" y="631"/>
                </a:lnTo>
                <a:lnTo>
                  <a:pt x="873" y="798"/>
                </a:lnTo>
                <a:close/>
                <a:moveTo>
                  <a:pt x="145" y="331"/>
                </a:moveTo>
                <a:lnTo>
                  <a:pt x="758" y="331"/>
                </a:lnTo>
                <a:lnTo>
                  <a:pt x="866" y="601"/>
                </a:lnTo>
                <a:lnTo>
                  <a:pt x="37" y="601"/>
                </a:lnTo>
                <a:lnTo>
                  <a:pt x="145" y="331"/>
                </a:lnTo>
                <a:close/>
                <a:moveTo>
                  <a:pt x="256" y="30"/>
                </a:moveTo>
                <a:lnTo>
                  <a:pt x="647" y="30"/>
                </a:lnTo>
                <a:lnTo>
                  <a:pt x="656" y="31"/>
                </a:lnTo>
                <a:lnTo>
                  <a:pt x="664" y="33"/>
                </a:lnTo>
                <a:lnTo>
                  <a:pt x="672" y="38"/>
                </a:lnTo>
                <a:lnTo>
                  <a:pt x="678" y="44"/>
                </a:lnTo>
                <a:lnTo>
                  <a:pt x="685" y="50"/>
                </a:lnTo>
                <a:lnTo>
                  <a:pt x="689" y="58"/>
                </a:lnTo>
                <a:lnTo>
                  <a:pt x="691" y="66"/>
                </a:lnTo>
                <a:lnTo>
                  <a:pt x="692" y="75"/>
                </a:lnTo>
                <a:lnTo>
                  <a:pt x="692" y="150"/>
                </a:lnTo>
                <a:lnTo>
                  <a:pt x="638" y="150"/>
                </a:lnTo>
                <a:lnTo>
                  <a:pt x="631" y="130"/>
                </a:lnTo>
                <a:lnTo>
                  <a:pt x="629" y="126"/>
                </a:lnTo>
                <a:lnTo>
                  <a:pt x="626" y="123"/>
                </a:lnTo>
                <a:lnTo>
                  <a:pt x="621" y="121"/>
                </a:lnTo>
                <a:lnTo>
                  <a:pt x="617" y="120"/>
                </a:lnTo>
                <a:lnTo>
                  <a:pt x="286" y="120"/>
                </a:lnTo>
                <a:lnTo>
                  <a:pt x="281" y="121"/>
                </a:lnTo>
                <a:lnTo>
                  <a:pt x="277" y="123"/>
                </a:lnTo>
                <a:lnTo>
                  <a:pt x="274" y="126"/>
                </a:lnTo>
                <a:lnTo>
                  <a:pt x="272" y="130"/>
                </a:lnTo>
                <a:lnTo>
                  <a:pt x="264" y="150"/>
                </a:lnTo>
                <a:lnTo>
                  <a:pt x="211" y="150"/>
                </a:lnTo>
                <a:lnTo>
                  <a:pt x="211" y="75"/>
                </a:lnTo>
                <a:lnTo>
                  <a:pt x="212" y="66"/>
                </a:lnTo>
                <a:lnTo>
                  <a:pt x="215" y="58"/>
                </a:lnTo>
                <a:lnTo>
                  <a:pt x="219" y="50"/>
                </a:lnTo>
                <a:lnTo>
                  <a:pt x="224" y="44"/>
                </a:lnTo>
                <a:lnTo>
                  <a:pt x="231" y="38"/>
                </a:lnTo>
                <a:lnTo>
                  <a:pt x="240" y="33"/>
                </a:lnTo>
                <a:lnTo>
                  <a:pt x="247" y="31"/>
                </a:lnTo>
                <a:lnTo>
                  <a:pt x="256" y="30"/>
                </a:lnTo>
                <a:close/>
                <a:moveTo>
                  <a:pt x="641" y="240"/>
                </a:moveTo>
                <a:lnTo>
                  <a:pt x="262" y="240"/>
                </a:lnTo>
                <a:lnTo>
                  <a:pt x="296" y="150"/>
                </a:lnTo>
                <a:lnTo>
                  <a:pt x="606" y="150"/>
                </a:lnTo>
                <a:lnTo>
                  <a:pt x="641" y="240"/>
                </a:lnTo>
                <a:close/>
                <a:moveTo>
                  <a:pt x="206" y="180"/>
                </a:moveTo>
                <a:lnTo>
                  <a:pt x="253" y="180"/>
                </a:lnTo>
                <a:lnTo>
                  <a:pt x="227" y="251"/>
                </a:lnTo>
                <a:lnTo>
                  <a:pt x="226" y="254"/>
                </a:lnTo>
                <a:lnTo>
                  <a:pt x="226" y="257"/>
                </a:lnTo>
                <a:lnTo>
                  <a:pt x="227" y="260"/>
                </a:lnTo>
                <a:lnTo>
                  <a:pt x="229" y="264"/>
                </a:lnTo>
                <a:lnTo>
                  <a:pt x="231" y="267"/>
                </a:lnTo>
                <a:lnTo>
                  <a:pt x="234" y="269"/>
                </a:lnTo>
                <a:lnTo>
                  <a:pt x="237" y="270"/>
                </a:lnTo>
                <a:lnTo>
                  <a:pt x="241" y="271"/>
                </a:lnTo>
                <a:lnTo>
                  <a:pt x="662" y="271"/>
                </a:lnTo>
                <a:lnTo>
                  <a:pt x="662" y="271"/>
                </a:lnTo>
                <a:lnTo>
                  <a:pt x="662" y="271"/>
                </a:lnTo>
                <a:lnTo>
                  <a:pt x="665" y="270"/>
                </a:lnTo>
                <a:lnTo>
                  <a:pt x="669" y="269"/>
                </a:lnTo>
                <a:lnTo>
                  <a:pt x="671" y="268"/>
                </a:lnTo>
                <a:lnTo>
                  <a:pt x="673" y="266"/>
                </a:lnTo>
                <a:lnTo>
                  <a:pt x="675" y="264"/>
                </a:lnTo>
                <a:lnTo>
                  <a:pt x="676" y="262"/>
                </a:lnTo>
                <a:lnTo>
                  <a:pt x="677" y="258"/>
                </a:lnTo>
                <a:lnTo>
                  <a:pt x="677" y="255"/>
                </a:lnTo>
                <a:lnTo>
                  <a:pt x="677" y="252"/>
                </a:lnTo>
                <a:lnTo>
                  <a:pt x="675" y="248"/>
                </a:lnTo>
                <a:lnTo>
                  <a:pt x="650" y="180"/>
                </a:lnTo>
                <a:lnTo>
                  <a:pt x="697" y="180"/>
                </a:lnTo>
                <a:lnTo>
                  <a:pt x="746" y="301"/>
                </a:lnTo>
                <a:lnTo>
                  <a:pt x="158" y="301"/>
                </a:lnTo>
                <a:lnTo>
                  <a:pt x="206" y="180"/>
                </a:lnTo>
                <a:close/>
                <a:moveTo>
                  <a:pt x="903" y="616"/>
                </a:moveTo>
                <a:lnTo>
                  <a:pt x="902" y="613"/>
                </a:lnTo>
                <a:lnTo>
                  <a:pt x="902" y="611"/>
                </a:lnTo>
                <a:lnTo>
                  <a:pt x="722" y="162"/>
                </a:lnTo>
                <a:lnTo>
                  <a:pt x="722" y="75"/>
                </a:lnTo>
                <a:lnTo>
                  <a:pt x="722" y="67"/>
                </a:lnTo>
                <a:lnTo>
                  <a:pt x="721" y="60"/>
                </a:lnTo>
                <a:lnTo>
                  <a:pt x="719" y="53"/>
                </a:lnTo>
                <a:lnTo>
                  <a:pt x="717" y="46"/>
                </a:lnTo>
                <a:lnTo>
                  <a:pt x="714" y="40"/>
                </a:lnTo>
                <a:lnTo>
                  <a:pt x="709" y="33"/>
                </a:lnTo>
                <a:lnTo>
                  <a:pt x="705" y="28"/>
                </a:lnTo>
                <a:lnTo>
                  <a:pt x="700" y="22"/>
                </a:lnTo>
                <a:lnTo>
                  <a:pt x="694" y="17"/>
                </a:lnTo>
                <a:lnTo>
                  <a:pt x="689" y="13"/>
                </a:lnTo>
                <a:lnTo>
                  <a:pt x="682" y="10"/>
                </a:lnTo>
                <a:lnTo>
                  <a:pt x="676" y="6"/>
                </a:lnTo>
                <a:lnTo>
                  <a:pt x="669" y="3"/>
                </a:lnTo>
                <a:lnTo>
                  <a:pt x="662" y="1"/>
                </a:lnTo>
                <a:lnTo>
                  <a:pt x="655" y="0"/>
                </a:lnTo>
                <a:lnTo>
                  <a:pt x="647" y="0"/>
                </a:lnTo>
                <a:lnTo>
                  <a:pt x="256" y="0"/>
                </a:lnTo>
                <a:lnTo>
                  <a:pt x="248" y="0"/>
                </a:lnTo>
                <a:lnTo>
                  <a:pt x="242" y="1"/>
                </a:lnTo>
                <a:lnTo>
                  <a:pt x="234" y="3"/>
                </a:lnTo>
                <a:lnTo>
                  <a:pt x="228" y="6"/>
                </a:lnTo>
                <a:lnTo>
                  <a:pt x="220" y="10"/>
                </a:lnTo>
                <a:lnTo>
                  <a:pt x="215" y="13"/>
                </a:lnTo>
                <a:lnTo>
                  <a:pt x="208" y="17"/>
                </a:lnTo>
                <a:lnTo>
                  <a:pt x="203" y="22"/>
                </a:lnTo>
                <a:lnTo>
                  <a:pt x="199" y="28"/>
                </a:lnTo>
                <a:lnTo>
                  <a:pt x="193" y="33"/>
                </a:lnTo>
                <a:lnTo>
                  <a:pt x="190" y="40"/>
                </a:lnTo>
                <a:lnTo>
                  <a:pt x="187" y="46"/>
                </a:lnTo>
                <a:lnTo>
                  <a:pt x="184" y="53"/>
                </a:lnTo>
                <a:lnTo>
                  <a:pt x="183" y="60"/>
                </a:lnTo>
                <a:lnTo>
                  <a:pt x="181" y="67"/>
                </a:lnTo>
                <a:lnTo>
                  <a:pt x="181" y="75"/>
                </a:lnTo>
                <a:lnTo>
                  <a:pt x="181" y="162"/>
                </a:lnTo>
                <a:lnTo>
                  <a:pt x="1" y="611"/>
                </a:lnTo>
                <a:lnTo>
                  <a:pt x="0" y="613"/>
                </a:lnTo>
                <a:lnTo>
                  <a:pt x="0" y="616"/>
                </a:lnTo>
                <a:lnTo>
                  <a:pt x="0" y="616"/>
                </a:lnTo>
                <a:lnTo>
                  <a:pt x="0" y="616"/>
                </a:lnTo>
                <a:lnTo>
                  <a:pt x="0" y="798"/>
                </a:lnTo>
                <a:lnTo>
                  <a:pt x="0" y="805"/>
                </a:lnTo>
                <a:lnTo>
                  <a:pt x="1" y="812"/>
                </a:lnTo>
                <a:lnTo>
                  <a:pt x="4" y="819"/>
                </a:lnTo>
                <a:lnTo>
                  <a:pt x="6" y="826"/>
                </a:lnTo>
                <a:lnTo>
                  <a:pt x="9" y="833"/>
                </a:lnTo>
                <a:lnTo>
                  <a:pt x="13" y="838"/>
                </a:lnTo>
                <a:lnTo>
                  <a:pt x="18" y="845"/>
                </a:lnTo>
                <a:lnTo>
                  <a:pt x="23" y="850"/>
                </a:lnTo>
                <a:lnTo>
                  <a:pt x="28" y="855"/>
                </a:lnTo>
                <a:lnTo>
                  <a:pt x="34" y="860"/>
                </a:lnTo>
                <a:lnTo>
                  <a:pt x="40" y="863"/>
                </a:lnTo>
                <a:lnTo>
                  <a:pt x="46" y="866"/>
                </a:lnTo>
                <a:lnTo>
                  <a:pt x="53" y="870"/>
                </a:lnTo>
                <a:lnTo>
                  <a:pt x="60" y="871"/>
                </a:lnTo>
                <a:lnTo>
                  <a:pt x="68" y="873"/>
                </a:lnTo>
                <a:lnTo>
                  <a:pt x="75" y="873"/>
                </a:lnTo>
                <a:lnTo>
                  <a:pt x="120" y="873"/>
                </a:lnTo>
                <a:lnTo>
                  <a:pt x="120" y="888"/>
                </a:lnTo>
                <a:lnTo>
                  <a:pt x="120" y="891"/>
                </a:lnTo>
                <a:lnTo>
                  <a:pt x="122" y="893"/>
                </a:lnTo>
                <a:lnTo>
                  <a:pt x="123" y="896"/>
                </a:lnTo>
                <a:lnTo>
                  <a:pt x="125" y="898"/>
                </a:lnTo>
                <a:lnTo>
                  <a:pt x="127" y="901"/>
                </a:lnTo>
                <a:lnTo>
                  <a:pt x="129" y="902"/>
                </a:lnTo>
                <a:lnTo>
                  <a:pt x="132" y="903"/>
                </a:lnTo>
                <a:lnTo>
                  <a:pt x="135" y="903"/>
                </a:lnTo>
                <a:lnTo>
                  <a:pt x="139" y="903"/>
                </a:lnTo>
                <a:lnTo>
                  <a:pt x="141" y="902"/>
                </a:lnTo>
                <a:lnTo>
                  <a:pt x="144" y="901"/>
                </a:lnTo>
                <a:lnTo>
                  <a:pt x="146" y="898"/>
                </a:lnTo>
                <a:lnTo>
                  <a:pt x="148" y="896"/>
                </a:lnTo>
                <a:lnTo>
                  <a:pt x="149" y="893"/>
                </a:lnTo>
                <a:lnTo>
                  <a:pt x="150" y="891"/>
                </a:lnTo>
                <a:lnTo>
                  <a:pt x="150" y="888"/>
                </a:lnTo>
                <a:lnTo>
                  <a:pt x="150" y="873"/>
                </a:lnTo>
                <a:lnTo>
                  <a:pt x="752" y="873"/>
                </a:lnTo>
                <a:lnTo>
                  <a:pt x="752" y="888"/>
                </a:lnTo>
                <a:lnTo>
                  <a:pt x="753" y="891"/>
                </a:lnTo>
                <a:lnTo>
                  <a:pt x="753" y="893"/>
                </a:lnTo>
                <a:lnTo>
                  <a:pt x="755" y="896"/>
                </a:lnTo>
                <a:lnTo>
                  <a:pt x="758" y="898"/>
                </a:lnTo>
                <a:lnTo>
                  <a:pt x="760" y="901"/>
                </a:lnTo>
                <a:lnTo>
                  <a:pt x="762" y="902"/>
                </a:lnTo>
                <a:lnTo>
                  <a:pt x="765" y="903"/>
                </a:lnTo>
                <a:lnTo>
                  <a:pt x="767" y="903"/>
                </a:lnTo>
                <a:lnTo>
                  <a:pt x="770" y="903"/>
                </a:lnTo>
                <a:lnTo>
                  <a:pt x="774" y="902"/>
                </a:lnTo>
                <a:lnTo>
                  <a:pt x="776" y="901"/>
                </a:lnTo>
                <a:lnTo>
                  <a:pt x="778" y="898"/>
                </a:lnTo>
                <a:lnTo>
                  <a:pt x="780" y="896"/>
                </a:lnTo>
                <a:lnTo>
                  <a:pt x="781" y="893"/>
                </a:lnTo>
                <a:lnTo>
                  <a:pt x="782" y="891"/>
                </a:lnTo>
                <a:lnTo>
                  <a:pt x="782" y="888"/>
                </a:lnTo>
                <a:lnTo>
                  <a:pt x="782" y="873"/>
                </a:lnTo>
                <a:lnTo>
                  <a:pt x="828" y="873"/>
                </a:lnTo>
                <a:lnTo>
                  <a:pt x="836" y="873"/>
                </a:lnTo>
                <a:lnTo>
                  <a:pt x="842" y="871"/>
                </a:lnTo>
                <a:lnTo>
                  <a:pt x="850" y="870"/>
                </a:lnTo>
                <a:lnTo>
                  <a:pt x="856" y="866"/>
                </a:lnTo>
                <a:lnTo>
                  <a:pt x="863" y="863"/>
                </a:lnTo>
                <a:lnTo>
                  <a:pt x="869" y="860"/>
                </a:lnTo>
                <a:lnTo>
                  <a:pt x="876" y="855"/>
                </a:lnTo>
                <a:lnTo>
                  <a:pt x="881" y="850"/>
                </a:lnTo>
                <a:lnTo>
                  <a:pt x="885" y="845"/>
                </a:lnTo>
                <a:lnTo>
                  <a:pt x="889" y="838"/>
                </a:lnTo>
                <a:lnTo>
                  <a:pt x="894" y="833"/>
                </a:lnTo>
                <a:lnTo>
                  <a:pt x="897" y="826"/>
                </a:lnTo>
                <a:lnTo>
                  <a:pt x="899" y="819"/>
                </a:lnTo>
                <a:lnTo>
                  <a:pt x="901" y="812"/>
                </a:lnTo>
                <a:lnTo>
                  <a:pt x="902" y="805"/>
                </a:lnTo>
                <a:lnTo>
                  <a:pt x="903" y="798"/>
                </a:lnTo>
                <a:lnTo>
                  <a:pt x="903" y="616"/>
                </a:lnTo>
                <a:lnTo>
                  <a:pt x="903" y="616"/>
                </a:lnTo>
                <a:lnTo>
                  <a:pt x="903" y="6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4927E400-C776-4B6A-A990-D21C2570B084}"/>
              </a:ext>
            </a:extLst>
          </p:cNvPr>
          <p:cNvGrpSpPr/>
          <p:nvPr/>
        </p:nvGrpSpPr>
        <p:grpSpPr>
          <a:xfrm>
            <a:off x="5293172" y="5004620"/>
            <a:ext cx="406745" cy="406745"/>
            <a:chOff x="11036300" y="4532313"/>
            <a:chExt cx="277813" cy="277813"/>
          </a:xfrm>
          <a:solidFill>
            <a:schemeClr val="tx2"/>
          </a:solidFill>
        </p:grpSpPr>
        <p:sp>
          <p:nvSpPr>
            <p:cNvPr id="72" name="Freeform 187">
              <a:extLst>
                <a:ext uri="{FF2B5EF4-FFF2-40B4-BE49-F238E27FC236}">
                  <a16:creationId xmlns:a16="http://schemas.microsoft.com/office/drawing/2014/main" xmlns="" id="{647ACE27-1FFD-481C-BB00-82931AB16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300" y="4638675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2 w 60"/>
                <a:gd name="T5" fmla="*/ 0 h 30"/>
                <a:gd name="T6" fmla="*/ 8 w 60"/>
                <a:gd name="T7" fmla="*/ 1 h 30"/>
                <a:gd name="T8" fmla="*/ 6 w 60"/>
                <a:gd name="T9" fmla="*/ 2 h 30"/>
                <a:gd name="T10" fmla="*/ 4 w 60"/>
                <a:gd name="T11" fmla="*/ 4 h 30"/>
                <a:gd name="T12" fmla="*/ 2 w 60"/>
                <a:gd name="T13" fmla="*/ 6 h 30"/>
                <a:gd name="T14" fmla="*/ 1 w 60"/>
                <a:gd name="T15" fmla="*/ 8 h 30"/>
                <a:gd name="T16" fmla="*/ 0 w 60"/>
                <a:gd name="T17" fmla="*/ 11 h 30"/>
                <a:gd name="T18" fmla="*/ 0 w 60"/>
                <a:gd name="T19" fmla="*/ 15 h 30"/>
                <a:gd name="T20" fmla="*/ 0 w 60"/>
                <a:gd name="T21" fmla="*/ 17 h 30"/>
                <a:gd name="T22" fmla="*/ 1 w 60"/>
                <a:gd name="T23" fmla="*/ 20 h 30"/>
                <a:gd name="T24" fmla="*/ 2 w 60"/>
                <a:gd name="T25" fmla="*/ 22 h 30"/>
                <a:gd name="T26" fmla="*/ 4 w 60"/>
                <a:gd name="T27" fmla="*/ 24 h 30"/>
                <a:gd name="T28" fmla="*/ 6 w 60"/>
                <a:gd name="T29" fmla="*/ 26 h 30"/>
                <a:gd name="T30" fmla="*/ 8 w 60"/>
                <a:gd name="T31" fmla="*/ 28 h 30"/>
                <a:gd name="T32" fmla="*/ 12 w 60"/>
                <a:gd name="T33" fmla="*/ 29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29 h 30"/>
                <a:gd name="T40" fmla="*/ 50 w 60"/>
                <a:gd name="T41" fmla="*/ 28 h 30"/>
                <a:gd name="T42" fmla="*/ 54 w 60"/>
                <a:gd name="T43" fmla="*/ 26 h 30"/>
                <a:gd name="T44" fmla="*/ 56 w 60"/>
                <a:gd name="T45" fmla="*/ 24 h 30"/>
                <a:gd name="T46" fmla="*/ 57 w 60"/>
                <a:gd name="T47" fmla="*/ 22 h 30"/>
                <a:gd name="T48" fmla="*/ 59 w 60"/>
                <a:gd name="T49" fmla="*/ 20 h 30"/>
                <a:gd name="T50" fmla="*/ 60 w 60"/>
                <a:gd name="T51" fmla="*/ 17 h 30"/>
                <a:gd name="T52" fmla="*/ 60 w 60"/>
                <a:gd name="T53" fmla="*/ 15 h 30"/>
                <a:gd name="T54" fmla="*/ 60 w 60"/>
                <a:gd name="T55" fmla="*/ 11 h 30"/>
                <a:gd name="T56" fmla="*/ 59 w 60"/>
                <a:gd name="T57" fmla="*/ 8 h 30"/>
                <a:gd name="T58" fmla="*/ 57 w 60"/>
                <a:gd name="T59" fmla="*/ 6 h 30"/>
                <a:gd name="T60" fmla="*/ 56 w 60"/>
                <a:gd name="T61" fmla="*/ 4 h 30"/>
                <a:gd name="T62" fmla="*/ 54 w 60"/>
                <a:gd name="T63" fmla="*/ 2 h 30"/>
                <a:gd name="T64" fmla="*/ 50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29"/>
                  </a:lnTo>
                  <a:lnTo>
                    <a:pt x="50" y="28"/>
                  </a:lnTo>
                  <a:lnTo>
                    <a:pt x="54" y="26"/>
                  </a:lnTo>
                  <a:lnTo>
                    <a:pt x="56" y="24"/>
                  </a:lnTo>
                  <a:lnTo>
                    <a:pt x="57" y="22"/>
                  </a:lnTo>
                  <a:lnTo>
                    <a:pt x="59" y="20"/>
                  </a:lnTo>
                  <a:lnTo>
                    <a:pt x="60" y="17"/>
                  </a:lnTo>
                  <a:lnTo>
                    <a:pt x="60" y="15"/>
                  </a:lnTo>
                  <a:lnTo>
                    <a:pt x="60" y="11"/>
                  </a:lnTo>
                  <a:lnTo>
                    <a:pt x="59" y="8"/>
                  </a:lnTo>
                  <a:lnTo>
                    <a:pt x="57" y="6"/>
                  </a:lnTo>
                  <a:lnTo>
                    <a:pt x="56" y="4"/>
                  </a:lnTo>
                  <a:lnTo>
                    <a:pt x="54" y="2"/>
                  </a:lnTo>
                  <a:lnTo>
                    <a:pt x="50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88">
              <a:extLst>
                <a:ext uri="{FF2B5EF4-FFF2-40B4-BE49-F238E27FC236}">
                  <a16:creationId xmlns:a16="http://schemas.microsoft.com/office/drawing/2014/main" xmlns="" id="{D4CB494A-84FC-4303-8599-83412A87A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9163" y="4556125"/>
              <a:ext cx="23813" cy="23813"/>
            </a:xfrm>
            <a:custGeom>
              <a:avLst/>
              <a:gdLst>
                <a:gd name="T0" fmla="*/ 49 w 75"/>
                <a:gd name="T1" fmla="*/ 71 h 75"/>
                <a:gd name="T2" fmla="*/ 52 w 75"/>
                <a:gd name="T3" fmla="*/ 73 h 75"/>
                <a:gd name="T4" fmla="*/ 55 w 75"/>
                <a:gd name="T5" fmla="*/ 74 h 75"/>
                <a:gd name="T6" fmla="*/ 58 w 75"/>
                <a:gd name="T7" fmla="*/ 75 h 75"/>
                <a:gd name="T8" fmla="*/ 60 w 75"/>
                <a:gd name="T9" fmla="*/ 75 h 75"/>
                <a:gd name="T10" fmla="*/ 63 w 75"/>
                <a:gd name="T11" fmla="*/ 75 h 75"/>
                <a:gd name="T12" fmla="*/ 67 w 75"/>
                <a:gd name="T13" fmla="*/ 74 h 75"/>
                <a:gd name="T14" fmla="*/ 69 w 75"/>
                <a:gd name="T15" fmla="*/ 73 h 75"/>
                <a:gd name="T16" fmla="*/ 71 w 75"/>
                <a:gd name="T17" fmla="*/ 71 h 75"/>
                <a:gd name="T18" fmla="*/ 73 w 75"/>
                <a:gd name="T19" fmla="*/ 69 h 75"/>
                <a:gd name="T20" fmla="*/ 74 w 75"/>
                <a:gd name="T21" fmla="*/ 66 h 75"/>
                <a:gd name="T22" fmla="*/ 75 w 75"/>
                <a:gd name="T23" fmla="*/ 64 h 75"/>
                <a:gd name="T24" fmla="*/ 75 w 75"/>
                <a:gd name="T25" fmla="*/ 60 h 75"/>
                <a:gd name="T26" fmla="*/ 75 w 75"/>
                <a:gd name="T27" fmla="*/ 57 h 75"/>
                <a:gd name="T28" fmla="*/ 74 w 75"/>
                <a:gd name="T29" fmla="*/ 55 h 75"/>
                <a:gd name="T30" fmla="*/ 73 w 75"/>
                <a:gd name="T31" fmla="*/ 52 h 75"/>
                <a:gd name="T32" fmla="*/ 71 w 75"/>
                <a:gd name="T33" fmla="*/ 50 h 75"/>
                <a:gd name="T34" fmla="*/ 26 w 75"/>
                <a:gd name="T35" fmla="*/ 5 h 75"/>
                <a:gd name="T36" fmla="*/ 24 w 75"/>
                <a:gd name="T37" fmla="*/ 2 h 75"/>
                <a:gd name="T38" fmla="*/ 20 w 75"/>
                <a:gd name="T39" fmla="*/ 1 h 75"/>
                <a:gd name="T40" fmla="*/ 18 w 75"/>
                <a:gd name="T41" fmla="*/ 0 h 75"/>
                <a:gd name="T42" fmla="*/ 15 w 75"/>
                <a:gd name="T43" fmla="*/ 0 h 75"/>
                <a:gd name="T44" fmla="*/ 12 w 75"/>
                <a:gd name="T45" fmla="*/ 0 h 75"/>
                <a:gd name="T46" fmla="*/ 10 w 75"/>
                <a:gd name="T47" fmla="*/ 1 h 75"/>
                <a:gd name="T48" fmla="*/ 6 w 75"/>
                <a:gd name="T49" fmla="*/ 2 h 75"/>
                <a:gd name="T50" fmla="*/ 4 w 75"/>
                <a:gd name="T51" fmla="*/ 5 h 75"/>
                <a:gd name="T52" fmla="*/ 2 w 75"/>
                <a:gd name="T53" fmla="*/ 7 h 75"/>
                <a:gd name="T54" fmla="*/ 1 w 75"/>
                <a:gd name="T55" fmla="*/ 10 h 75"/>
                <a:gd name="T56" fmla="*/ 0 w 75"/>
                <a:gd name="T57" fmla="*/ 12 h 75"/>
                <a:gd name="T58" fmla="*/ 0 w 75"/>
                <a:gd name="T59" fmla="*/ 15 h 75"/>
                <a:gd name="T60" fmla="*/ 0 w 75"/>
                <a:gd name="T61" fmla="*/ 19 h 75"/>
                <a:gd name="T62" fmla="*/ 1 w 75"/>
                <a:gd name="T63" fmla="*/ 21 h 75"/>
                <a:gd name="T64" fmla="*/ 2 w 75"/>
                <a:gd name="T65" fmla="*/ 24 h 75"/>
                <a:gd name="T66" fmla="*/ 4 w 75"/>
                <a:gd name="T67" fmla="*/ 26 h 75"/>
                <a:gd name="T68" fmla="*/ 49 w 75"/>
                <a:gd name="T69" fmla="*/ 7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" h="75">
                  <a:moveTo>
                    <a:pt x="49" y="71"/>
                  </a:moveTo>
                  <a:lnTo>
                    <a:pt x="52" y="73"/>
                  </a:lnTo>
                  <a:lnTo>
                    <a:pt x="55" y="74"/>
                  </a:lnTo>
                  <a:lnTo>
                    <a:pt x="58" y="75"/>
                  </a:lnTo>
                  <a:lnTo>
                    <a:pt x="60" y="75"/>
                  </a:lnTo>
                  <a:lnTo>
                    <a:pt x="63" y="75"/>
                  </a:lnTo>
                  <a:lnTo>
                    <a:pt x="67" y="74"/>
                  </a:lnTo>
                  <a:lnTo>
                    <a:pt x="69" y="73"/>
                  </a:lnTo>
                  <a:lnTo>
                    <a:pt x="71" y="71"/>
                  </a:lnTo>
                  <a:lnTo>
                    <a:pt x="73" y="69"/>
                  </a:lnTo>
                  <a:lnTo>
                    <a:pt x="74" y="66"/>
                  </a:lnTo>
                  <a:lnTo>
                    <a:pt x="75" y="64"/>
                  </a:lnTo>
                  <a:lnTo>
                    <a:pt x="75" y="60"/>
                  </a:lnTo>
                  <a:lnTo>
                    <a:pt x="75" y="57"/>
                  </a:lnTo>
                  <a:lnTo>
                    <a:pt x="74" y="55"/>
                  </a:lnTo>
                  <a:lnTo>
                    <a:pt x="73" y="52"/>
                  </a:lnTo>
                  <a:lnTo>
                    <a:pt x="71" y="50"/>
                  </a:lnTo>
                  <a:lnTo>
                    <a:pt x="26" y="5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4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89">
              <a:extLst>
                <a:ext uri="{FF2B5EF4-FFF2-40B4-BE49-F238E27FC236}">
                  <a16:creationId xmlns:a16="http://schemas.microsoft.com/office/drawing/2014/main" xmlns="" id="{B64E2FD5-A3B1-43D5-8978-4DFEBBCE9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9650" y="4532313"/>
              <a:ext cx="9525" cy="28575"/>
            </a:xfrm>
            <a:custGeom>
              <a:avLst/>
              <a:gdLst>
                <a:gd name="T0" fmla="*/ 15 w 30"/>
                <a:gd name="T1" fmla="*/ 90 h 90"/>
                <a:gd name="T2" fmla="*/ 19 w 30"/>
                <a:gd name="T3" fmla="*/ 90 h 90"/>
                <a:gd name="T4" fmla="*/ 21 w 30"/>
                <a:gd name="T5" fmla="*/ 89 h 90"/>
                <a:gd name="T6" fmla="*/ 24 w 30"/>
                <a:gd name="T7" fmla="*/ 88 h 90"/>
                <a:gd name="T8" fmla="*/ 26 w 30"/>
                <a:gd name="T9" fmla="*/ 86 h 90"/>
                <a:gd name="T10" fmla="*/ 27 w 30"/>
                <a:gd name="T11" fmla="*/ 84 h 90"/>
                <a:gd name="T12" fmla="*/ 29 w 30"/>
                <a:gd name="T13" fmla="*/ 81 h 90"/>
                <a:gd name="T14" fmla="*/ 30 w 30"/>
                <a:gd name="T15" fmla="*/ 79 h 90"/>
                <a:gd name="T16" fmla="*/ 30 w 30"/>
                <a:gd name="T17" fmla="*/ 75 h 90"/>
                <a:gd name="T18" fmla="*/ 30 w 30"/>
                <a:gd name="T19" fmla="*/ 15 h 90"/>
                <a:gd name="T20" fmla="*/ 30 w 30"/>
                <a:gd name="T21" fmla="*/ 12 h 90"/>
                <a:gd name="T22" fmla="*/ 29 w 30"/>
                <a:gd name="T23" fmla="*/ 9 h 90"/>
                <a:gd name="T24" fmla="*/ 27 w 30"/>
                <a:gd name="T25" fmla="*/ 7 h 90"/>
                <a:gd name="T26" fmla="*/ 26 w 30"/>
                <a:gd name="T27" fmla="*/ 5 h 90"/>
                <a:gd name="T28" fmla="*/ 24 w 30"/>
                <a:gd name="T29" fmla="*/ 2 h 90"/>
                <a:gd name="T30" fmla="*/ 21 w 30"/>
                <a:gd name="T31" fmla="*/ 1 h 90"/>
                <a:gd name="T32" fmla="*/ 19 w 30"/>
                <a:gd name="T33" fmla="*/ 0 h 90"/>
                <a:gd name="T34" fmla="*/ 15 w 30"/>
                <a:gd name="T35" fmla="*/ 0 h 90"/>
                <a:gd name="T36" fmla="*/ 12 w 30"/>
                <a:gd name="T37" fmla="*/ 0 h 90"/>
                <a:gd name="T38" fmla="*/ 9 w 30"/>
                <a:gd name="T39" fmla="*/ 1 h 90"/>
                <a:gd name="T40" fmla="*/ 7 w 30"/>
                <a:gd name="T41" fmla="*/ 2 h 90"/>
                <a:gd name="T42" fmla="*/ 5 w 30"/>
                <a:gd name="T43" fmla="*/ 5 h 90"/>
                <a:gd name="T44" fmla="*/ 3 w 30"/>
                <a:gd name="T45" fmla="*/ 7 h 90"/>
                <a:gd name="T46" fmla="*/ 1 w 30"/>
                <a:gd name="T47" fmla="*/ 9 h 90"/>
                <a:gd name="T48" fmla="*/ 0 w 30"/>
                <a:gd name="T49" fmla="*/ 12 h 90"/>
                <a:gd name="T50" fmla="*/ 0 w 30"/>
                <a:gd name="T51" fmla="*/ 15 h 90"/>
                <a:gd name="T52" fmla="*/ 0 w 30"/>
                <a:gd name="T53" fmla="*/ 75 h 90"/>
                <a:gd name="T54" fmla="*/ 0 w 30"/>
                <a:gd name="T55" fmla="*/ 79 h 90"/>
                <a:gd name="T56" fmla="*/ 1 w 30"/>
                <a:gd name="T57" fmla="*/ 81 h 90"/>
                <a:gd name="T58" fmla="*/ 3 w 30"/>
                <a:gd name="T59" fmla="*/ 84 h 90"/>
                <a:gd name="T60" fmla="*/ 5 w 30"/>
                <a:gd name="T61" fmla="*/ 86 h 90"/>
                <a:gd name="T62" fmla="*/ 7 w 30"/>
                <a:gd name="T63" fmla="*/ 88 h 90"/>
                <a:gd name="T64" fmla="*/ 9 w 30"/>
                <a:gd name="T65" fmla="*/ 89 h 90"/>
                <a:gd name="T66" fmla="*/ 12 w 30"/>
                <a:gd name="T67" fmla="*/ 90 h 90"/>
                <a:gd name="T68" fmla="*/ 15 w 30"/>
                <a:gd name="T6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90">
                  <a:moveTo>
                    <a:pt x="15" y="90"/>
                  </a:moveTo>
                  <a:lnTo>
                    <a:pt x="19" y="90"/>
                  </a:lnTo>
                  <a:lnTo>
                    <a:pt x="21" y="89"/>
                  </a:lnTo>
                  <a:lnTo>
                    <a:pt x="24" y="88"/>
                  </a:lnTo>
                  <a:lnTo>
                    <a:pt x="26" y="86"/>
                  </a:lnTo>
                  <a:lnTo>
                    <a:pt x="27" y="84"/>
                  </a:lnTo>
                  <a:lnTo>
                    <a:pt x="29" y="81"/>
                  </a:lnTo>
                  <a:lnTo>
                    <a:pt x="30" y="79"/>
                  </a:lnTo>
                  <a:lnTo>
                    <a:pt x="30" y="75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75"/>
                  </a:lnTo>
                  <a:lnTo>
                    <a:pt x="0" y="79"/>
                  </a:lnTo>
                  <a:lnTo>
                    <a:pt x="1" y="81"/>
                  </a:lnTo>
                  <a:lnTo>
                    <a:pt x="3" y="84"/>
                  </a:lnTo>
                  <a:lnTo>
                    <a:pt x="5" y="86"/>
                  </a:lnTo>
                  <a:lnTo>
                    <a:pt x="7" y="88"/>
                  </a:lnTo>
                  <a:lnTo>
                    <a:pt x="9" y="89"/>
                  </a:lnTo>
                  <a:lnTo>
                    <a:pt x="12" y="90"/>
                  </a:lnTo>
                  <a:lnTo>
                    <a:pt x="15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90">
              <a:extLst>
                <a:ext uri="{FF2B5EF4-FFF2-40B4-BE49-F238E27FC236}">
                  <a16:creationId xmlns:a16="http://schemas.microsoft.com/office/drawing/2014/main" xmlns="" id="{8E28B193-415C-4F33-9909-701A94EC9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2675" y="4556125"/>
              <a:ext cx="23813" cy="23813"/>
            </a:xfrm>
            <a:custGeom>
              <a:avLst/>
              <a:gdLst>
                <a:gd name="T0" fmla="*/ 15 w 75"/>
                <a:gd name="T1" fmla="*/ 75 h 75"/>
                <a:gd name="T2" fmla="*/ 18 w 75"/>
                <a:gd name="T3" fmla="*/ 75 h 75"/>
                <a:gd name="T4" fmla="*/ 21 w 75"/>
                <a:gd name="T5" fmla="*/ 74 h 75"/>
                <a:gd name="T6" fmla="*/ 23 w 75"/>
                <a:gd name="T7" fmla="*/ 73 h 75"/>
                <a:gd name="T8" fmla="*/ 25 w 75"/>
                <a:gd name="T9" fmla="*/ 71 h 75"/>
                <a:gd name="T10" fmla="*/ 70 w 75"/>
                <a:gd name="T11" fmla="*/ 26 h 75"/>
                <a:gd name="T12" fmla="*/ 73 w 75"/>
                <a:gd name="T13" fmla="*/ 24 h 75"/>
                <a:gd name="T14" fmla="*/ 74 w 75"/>
                <a:gd name="T15" fmla="*/ 21 h 75"/>
                <a:gd name="T16" fmla="*/ 75 w 75"/>
                <a:gd name="T17" fmla="*/ 19 h 75"/>
                <a:gd name="T18" fmla="*/ 75 w 75"/>
                <a:gd name="T19" fmla="*/ 15 h 75"/>
                <a:gd name="T20" fmla="*/ 75 w 75"/>
                <a:gd name="T21" fmla="*/ 12 h 75"/>
                <a:gd name="T22" fmla="*/ 74 w 75"/>
                <a:gd name="T23" fmla="*/ 10 h 75"/>
                <a:gd name="T24" fmla="*/ 73 w 75"/>
                <a:gd name="T25" fmla="*/ 7 h 75"/>
                <a:gd name="T26" fmla="*/ 70 w 75"/>
                <a:gd name="T27" fmla="*/ 5 h 75"/>
                <a:gd name="T28" fmla="*/ 68 w 75"/>
                <a:gd name="T29" fmla="*/ 2 h 75"/>
                <a:gd name="T30" fmla="*/ 66 w 75"/>
                <a:gd name="T31" fmla="*/ 1 h 75"/>
                <a:gd name="T32" fmla="*/ 63 w 75"/>
                <a:gd name="T33" fmla="*/ 0 h 75"/>
                <a:gd name="T34" fmla="*/ 60 w 75"/>
                <a:gd name="T35" fmla="*/ 0 h 75"/>
                <a:gd name="T36" fmla="*/ 58 w 75"/>
                <a:gd name="T37" fmla="*/ 0 h 75"/>
                <a:gd name="T38" fmla="*/ 54 w 75"/>
                <a:gd name="T39" fmla="*/ 1 h 75"/>
                <a:gd name="T40" fmla="*/ 52 w 75"/>
                <a:gd name="T41" fmla="*/ 2 h 75"/>
                <a:gd name="T42" fmla="*/ 49 w 75"/>
                <a:gd name="T43" fmla="*/ 5 h 75"/>
                <a:gd name="T44" fmla="*/ 4 w 75"/>
                <a:gd name="T45" fmla="*/ 50 h 75"/>
                <a:gd name="T46" fmla="*/ 3 w 75"/>
                <a:gd name="T47" fmla="*/ 52 h 75"/>
                <a:gd name="T48" fmla="*/ 1 w 75"/>
                <a:gd name="T49" fmla="*/ 55 h 75"/>
                <a:gd name="T50" fmla="*/ 0 w 75"/>
                <a:gd name="T51" fmla="*/ 57 h 75"/>
                <a:gd name="T52" fmla="*/ 0 w 75"/>
                <a:gd name="T53" fmla="*/ 60 h 75"/>
                <a:gd name="T54" fmla="*/ 0 w 75"/>
                <a:gd name="T55" fmla="*/ 64 h 75"/>
                <a:gd name="T56" fmla="*/ 1 w 75"/>
                <a:gd name="T57" fmla="*/ 66 h 75"/>
                <a:gd name="T58" fmla="*/ 3 w 75"/>
                <a:gd name="T59" fmla="*/ 69 h 75"/>
                <a:gd name="T60" fmla="*/ 4 w 75"/>
                <a:gd name="T61" fmla="*/ 71 h 75"/>
                <a:gd name="T62" fmla="*/ 7 w 75"/>
                <a:gd name="T63" fmla="*/ 73 h 75"/>
                <a:gd name="T64" fmla="*/ 9 w 75"/>
                <a:gd name="T65" fmla="*/ 74 h 75"/>
                <a:gd name="T66" fmla="*/ 12 w 75"/>
                <a:gd name="T67" fmla="*/ 75 h 75"/>
                <a:gd name="T68" fmla="*/ 15 w 75"/>
                <a:gd name="T6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" h="75">
                  <a:moveTo>
                    <a:pt x="15" y="75"/>
                  </a:moveTo>
                  <a:lnTo>
                    <a:pt x="18" y="75"/>
                  </a:lnTo>
                  <a:lnTo>
                    <a:pt x="21" y="74"/>
                  </a:lnTo>
                  <a:lnTo>
                    <a:pt x="23" y="73"/>
                  </a:lnTo>
                  <a:lnTo>
                    <a:pt x="25" y="71"/>
                  </a:lnTo>
                  <a:lnTo>
                    <a:pt x="70" y="26"/>
                  </a:lnTo>
                  <a:lnTo>
                    <a:pt x="73" y="24"/>
                  </a:lnTo>
                  <a:lnTo>
                    <a:pt x="74" y="21"/>
                  </a:lnTo>
                  <a:lnTo>
                    <a:pt x="75" y="19"/>
                  </a:lnTo>
                  <a:lnTo>
                    <a:pt x="75" y="15"/>
                  </a:lnTo>
                  <a:lnTo>
                    <a:pt x="75" y="12"/>
                  </a:lnTo>
                  <a:lnTo>
                    <a:pt x="74" y="10"/>
                  </a:lnTo>
                  <a:lnTo>
                    <a:pt x="73" y="7"/>
                  </a:lnTo>
                  <a:lnTo>
                    <a:pt x="70" y="5"/>
                  </a:lnTo>
                  <a:lnTo>
                    <a:pt x="68" y="2"/>
                  </a:lnTo>
                  <a:lnTo>
                    <a:pt x="66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4" y="1"/>
                  </a:lnTo>
                  <a:lnTo>
                    <a:pt x="52" y="2"/>
                  </a:lnTo>
                  <a:lnTo>
                    <a:pt x="49" y="5"/>
                  </a:lnTo>
                  <a:lnTo>
                    <a:pt x="4" y="50"/>
                  </a:lnTo>
                  <a:lnTo>
                    <a:pt x="3" y="52"/>
                  </a:lnTo>
                  <a:lnTo>
                    <a:pt x="1" y="55"/>
                  </a:lnTo>
                  <a:lnTo>
                    <a:pt x="0" y="57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1" y="66"/>
                  </a:lnTo>
                  <a:lnTo>
                    <a:pt x="3" y="69"/>
                  </a:lnTo>
                  <a:lnTo>
                    <a:pt x="4" y="71"/>
                  </a:lnTo>
                  <a:lnTo>
                    <a:pt x="7" y="73"/>
                  </a:lnTo>
                  <a:lnTo>
                    <a:pt x="9" y="74"/>
                  </a:lnTo>
                  <a:lnTo>
                    <a:pt x="12" y="75"/>
                  </a:lnTo>
                  <a:lnTo>
                    <a:pt x="15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91">
              <a:extLst>
                <a:ext uri="{FF2B5EF4-FFF2-40B4-BE49-F238E27FC236}">
                  <a16:creationId xmlns:a16="http://schemas.microsoft.com/office/drawing/2014/main" xmlns="" id="{5CA8A57A-3A88-4B8F-BA9E-47281014D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063" y="4638675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2 w 60"/>
                <a:gd name="T5" fmla="*/ 0 h 30"/>
                <a:gd name="T6" fmla="*/ 8 w 60"/>
                <a:gd name="T7" fmla="*/ 1 h 30"/>
                <a:gd name="T8" fmla="*/ 6 w 60"/>
                <a:gd name="T9" fmla="*/ 2 h 30"/>
                <a:gd name="T10" fmla="*/ 4 w 60"/>
                <a:gd name="T11" fmla="*/ 4 h 30"/>
                <a:gd name="T12" fmla="*/ 2 w 60"/>
                <a:gd name="T13" fmla="*/ 6 h 30"/>
                <a:gd name="T14" fmla="*/ 1 w 60"/>
                <a:gd name="T15" fmla="*/ 8 h 30"/>
                <a:gd name="T16" fmla="*/ 0 w 60"/>
                <a:gd name="T17" fmla="*/ 11 h 30"/>
                <a:gd name="T18" fmla="*/ 0 w 60"/>
                <a:gd name="T19" fmla="*/ 15 h 30"/>
                <a:gd name="T20" fmla="*/ 0 w 60"/>
                <a:gd name="T21" fmla="*/ 17 h 30"/>
                <a:gd name="T22" fmla="*/ 1 w 60"/>
                <a:gd name="T23" fmla="*/ 20 h 30"/>
                <a:gd name="T24" fmla="*/ 2 w 60"/>
                <a:gd name="T25" fmla="*/ 22 h 30"/>
                <a:gd name="T26" fmla="*/ 4 w 60"/>
                <a:gd name="T27" fmla="*/ 24 h 30"/>
                <a:gd name="T28" fmla="*/ 6 w 60"/>
                <a:gd name="T29" fmla="*/ 26 h 30"/>
                <a:gd name="T30" fmla="*/ 8 w 60"/>
                <a:gd name="T31" fmla="*/ 28 h 30"/>
                <a:gd name="T32" fmla="*/ 12 w 60"/>
                <a:gd name="T33" fmla="*/ 29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29 h 30"/>
                <a:gd name="T40" fmla="*/ 50 w 60"/>
                <a:gd name="T41" fmla="*/ 28 h 30"/>
                <a:gd name="T42" fmla="*/ 53 w 60"/>
                <a:gd name="T43" fmla="*/ 26 h 30"/>
                <a:gd name="T44" fmla="*/ 56 w 60"/>
                <a:gd name="T45" fmla="*/ 24 h 30"/>
                <a:gd name="T46" fmla="*/ 57 w 60"/>
                <a:gd name="T47" fmla="*/ 22 h 30"/>
                <a:gd name="T48" fmla="*/ 59 w 60"/>
                <a:gd name="T49" fmla="*/ 20 h 30"/>
                <a:gd name="T50" fmla="*/ 59 w 60"/>
                <a:gd name="T51" fmla="*/ 17 h 30"/>
                <a:gd name="T52" fmla="*/ 60 w 60"/>
                <a:gd name="T53" fmla="*/ 15 h 30"/>
                <a:gd name="T54" fmla="*/ 59 w 60"/>
                <a:gd name="T55" fmla="*/ 11 h 30"/>
                <a:gd name="T56" fmla="*/ 59 w 60"/>
                <a:gd name="T57" fmla="*/ 8 h 30"/>
                <a:gd name="T58" fmla="*/ 57 w 60"/>
                <a:gd name="T59" fmla="*/ 6 h 30"/>
                <a:gd name="T60" fmla="*/ 56 w 60"/>
                <a:gd name="T61" fmla="*/ 4 h 30"/>
                <a:gd name="T62" fmla="*/ 53 w 60"/>
                <a:gd name="T63" fmla="*/ 2 h 30"/>
                <a:gd name="T64" fmla="*/ 50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29"/>
                  </a:lnTo>
                  <a:lnTo>
                    <a:pt x="50" y="28"/>
                  </a:lnTo>
                  <a:lnTo>
                    <a:pt x="53" y="26"/>
                  </a:lnTo>
                  <a:lnTo>
                    <a:pt x="56" y="24"/>
                  </a:lnTo>
                  <a:lnTo>
                    <a:pt x="57" y="22"/>
                  </a:lnTo>
                  <a:lnTo>
                    <a:pt x="59" y="20"/>
                  </a:lnTo>
                  <a:lnTo>
                    <a:pt x="59" y="17"/>
                  </a:lnTo>
                  <a:lnTo>
                    <a:pt x="60" y="15"/>
                  </a:lnTo>
                  <a:lnTo>
                    <a:pt x="59" y="11"/>
                  </a:lnTo>
                  <a:lnTo>
                    <a:pt x="59" y="8"/>
                  </a:lnTo>
                  <a:lnTo>
                    <a:pt x="57" y="6"/>
                  </a:lnTo>
                  <a:lnTo>
                    <a:pt x="56" y="4"/>
                  </a:lnTo>
                  <a:lnTo>
                    <a:pt x="53" y="2"/>
                  </a:lnTo>
                  <a:lnTo>
                    <a:pt x="50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92">
              <a:extLst>
                <a:ext uri="{FF2B5EF4-FFF2-40B4-BE49-F238E27FC236}">
                  <a16:creationId xmlns:a16="http://schemas.microsoft.com/office/drawing/2014/main" xmlns="" id="{12D5108A-97C7-4DE3-A457-E93D071782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55350" y="4598988"/>
              <a:ext cx="239713" cy="211138"/>
            </a:xfrm>
            <a:custGeom>
              <a:avLst/>
              <a:gdLst>
                <a:gd name="T0" fmla="*/ 30 w 753"/>
                <a:gd name="T1" fmla="*/ 242 h 663"/>
                <a:gd name="T2" fmla="*/ 210 w 753"/>
                <a:gd name="T3" fmla="*/ 152 h 663"/>
                <a:gd name="T4" fmla="*/ 219 w 753"/>
                <a:gd name="T5" fmla="*/ 148 h 663"/>
                <a:gd name="T6" fmla="*/ 224 w 753"/>
                <a:gd name="T7" fmla="*/ 142 h 663"/>
                <a:gd name="T8" fmla="*/ 226 w 753"/>
                <a:gd name="T9" fmla="*/ 124 h 663"/>
                <a:gd name="T10" fmla="*/ 240 w 753"/>
                <a:gd name="T11" fmla="*/ 92 h 663"/>
                <a:gd name="T12" fmla="*/ 267 w 753"/>
                <a:gd name="T13" fmla="*/ 66 h 663"/>
                <a:gd name="T14" fmla="*/ 303 w 753"/>
                <a:gd name="T15" fmla="*/ 47 h 663"/>
                <a:gd name="T16" fmla="*/ 345 w 753"/>
                <a:gd name="T17" fmla="*/ 35 h 663"/>
                <a:gd name="T18" fmla="*/ 391 w 753"/>
                <a:gd name="T19" fmla="*/ 30 h 663"/>
                <a:gd name="T20" fmla="*/ 432 w 753"/>
                <a:gd name="T21" fmla="*/ 35 h 663"/>
                <a:gd name="T22" fmla="*/ 471 w 753"/>
                <a:gd name="T23" fmla="*/ 45 h 663"/>
                <a:gd name="T24" fmla="*/ 504 w 753"/>
                <a:gd name="T25" fmla="*/ 64 h 663"/>
                <a:gd name="T26" fmla="*/ 529 w 753"/>
                <a:gd name="T27" fmla="*/ 89 h 663"/>
                <a:gd name="T28" fmla="*/ 540 w 753"/>
                <a:gd name="T29" fmla="*/ 123 h 663"/>
                <a:gd name="T30" fmla="*/ 543 w 753"/>
                <a:gd name="T31" fmla="*/ 142 h 663"/>
                <a:gd name="T32" fmla="*/ 548 w 753"/>
                <a:gd name="T33" fmla="*/ 148 h 663"/>
                <a:gd name="T34" fmla="*/ 557 w 753"/>
                <a:gd name="T35" fmla="*/ 152 h 663"/>
                <a:gd name="T36" fmla="*/ 626 w 753"/>
                <a:gd name="T37" fmla="*/ 156 h 663"/>
                <a:gd name="T38" fmla="*/ 655 w 753"/>
                <a:gd name="T39" fmla="*/ 165 h 663"/>
                <a:gd name="T40" fmla="*/ 676 w 753"/>
                <a:gd name="T41" fmla="*/ 177 h 663"/>
                <a:gd name="T42" fmla="*/ 687 w 753"/>
                <a:gd name="T43" fmla="*/ 197 h 663"/>
                <a:gd name="T44" fmla="*/ 61 w 753"/>
                <a:gd name="T45" fmla="*/ 212 h 663"/>
                <a:gd name="T46" fmla="*/ 71 w 753"/>
                <a:gd name="T47" fmla="*/ 190 h 663"/>
                <a:gd name="T48" fmla="*/ 88 w 753"/>
                <a:gd name="T49" fmla="*/ 174 h 663"/>
                <a:gd name="T50" fmla="*/ 114 w 753"/>
                <a:gd name="T51" fmla="*/ 162 h 663"/>
                <a:gd name="T52" fmla="*/ 148 w 753"/>
                <a:gd name="T53" fmla="*/ 155 h 663"/>
                <a:gd name="T54" fmla="*/ 738 w 753"/>
                <a:gd name="T55" fmla="*/ 212 h 663"/>
                <a:gd name="T56" fmla="*/ 716 w 753"/>
                <a:gd name="T57" fmla="*/ 186 h 663"/>
                <a:gd name="T58" fmla="*/ 698 w 753"/>
                <a:gd name="T59" fmla="*/ 158 h 663"/>
                <a:gd name="T60" fmla="*/ 671 w 753"/>
                <a:gd name="T61" fmla="*/ 139 h 663"/>
                <a:gd name="T62" fmla="*/ 638 w 753"/>
                <a:gd name="T63" fmla="*/ 128 h 663"/>
                <a:gd name="T64" fmla="*/ 571 w 753"/>
                <a:gd name="T65" fmla="*/ 122 h 663"/>
                <a:gd name="T66" fmla="*/ 560 w 753"/>
                <a:gd name="T67" fmla="*/ 83 h 663"/>
                <a:gd name="T68" fmla="*/ 536 w 753"/>
                <a:gd name="T69" fmla="*/ 52 h 663"/>
                <a:gd name="T70" fmla="*/ 503 w 753"/>
                <a:gd name="T71" fmla="*/ 26 h 663"/>
                <a:gd name="T72" fmla="*/ 460 w 753"/>
                <a:gd name="T73" fmla="*/ 9 h 663"/>
                <a:gd name="T74" fmla="*/ 410 w 753"/>
                <a:gd name="T75" fmla="*/ 2 h 663"/>
                <a:gd name="T76" fmla="*/ 358 w 753"/>
                <a:gd name="T77" fmla="*/ 3 h 663"/>
                <a:gd name="T78" fmla="*/ 309 w 753"/>
                <a:gd name="T79" fmla="*/ 13 h 663"/>
                <a:gd name="T80" fmla="*/ 265 w 753"/>
                <a:gd name="T81" fmla="*/ 32 h 663"/>
                <a:gd name="T82" fmla="*/ 228 w 753"/>
                <a:gd name="T83" fmla="*/ 58 h 663"/>
                <a:gd name="T84" fmla="*/ 205 w 753"/>
                <a:gd name="T85" fmla="*/ 94 h 663"/>
                <a:gd name="T86" fmla="*/ 174 w 753"/>
                <a:gd name="T87" fmla="*/ 122 h 663"/>
                <a:gd name="T88" fmla="*/ 122 w 753"/>
                <a:gd name="T89" fmla="*/ 128 h 663"/>
                <a:gd name="T90" fmla="*/ 85 w 753"/>
                <a:gd name="T91" fmla="*/ 141 h 663"/>
                <a:gd name="T92" fmla="*/ 54 w 753"/>
                <a:gd name="T93" fmla="*/ 162 h 663"/>
                <a:gd name="T94" fmla="*/ 36 w 753"/>
                <a:gd name="T95" fmla="*/ 190 h 663"/>
                <a:gd name="T96" fmla="*/ 31 w 753"/>
                <a:gd name="T97" fmla="*/ 212 h 663"/>
                <a:gd name="T98" fmla="*/ 9 w 753"/>
                <a:gd name="T99" fmla="*/ 213 h 663"/>
                <a:gd name="T100" fmla="*/ 2 w 753"/>
                <a:gd name="T101" fmla="*/ 218 h 663"/>
                <a:gd name="T102" fmla="*/ 0 w 753"/>
                <a:gd name="T103" fmla="*/ 227 h 663"/>
                <a:gd name="T104" fmla="*/ 1 w 753"/>
                <a:gd name="T105" fmla="*/ 654 h 663"/>
                <a:gd name="T106" fmla="*/ 6 w 753"/>
                <a:gd name="T107" fmla="*/ 660 h 663"/>
                <a:gd name="T108" fmla="*/ 15 w 753"/>
                <a:gd name="T109" fmla="*/ 663 h 663"/>
                <a:gd name="T110" fmla="*/ 743 w 753"/>
                <a:gd name="T111" fmla="*/ 662 h 663"/>
                <a:gd name="T112" fmla="*/ 750 w 753"/>
                <a:gd name="T113" fmla="*/ 657 h 663"/>
                <a:gd name="T114" fmla="*/ 753 w 753"/>
                <a:gd name="T115" fmla="*/ 648 h 663"/>
                <a:gd name="T116" fmla="*/ 752 w 753"/>
                <a:gd name="T117" fmla="*/ 220 h 663"/>
                <a:gd name="T118" fmla="*/ 745 w 753"/>
                <a:gd name="T119" fmla="*/ 214 h 663"/>
                <a:gd name="T120" fmla="*/ 738 w 753"/>
                <a:gd name="T121" fmla="*/ 212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53" h="663">
                  <a:moveTo>
                    <a:pt x="723" y="633"/>
                  </a:moveTo>
                  <a:lnTo>
                    <a:pt x="30" y="633"/>
                  </a:lnTo>
                  <a:lnTo>
                    <a:pt x="30" y="242"/>
                  </a:lnTo>
                  <a:lnTo>
                    <a:pt x="723" y="242"/>
                  </a:lnTo>
                  <a:lnTo>
                    <a:pt x="723" y="633"/>
                  </a:lnTo>
                  <a:close/>
                  <a:moveTo>
                    <a:pt x="210" y="152"/>
                  </a:moveTo>
                  <a:lnTo>
                    <a:pt x="213" y="151"/>
                  </a:lnTo>
                  <a:lnTo>
                    <a:pt x="217" y="150"/>
                  </a:lnTo>
                  <a:lnTo>
                    <a:pt x="219" y="148"/>
                  </a:lnTo>
                  <a:lnTo>
                    <a:pt x="221" y="146"/>
                  </a:lnTo>
                  <a:lnTo>
                    <a:pt x="223" y="144"/>
                  </a:lnTo>
                  <a:lnTo>
                    <a:pt x="224" y="142"/>
                  </a:lnTo>
                  <a:lnTo>
                    <a:pt x="225" y="139"/>
                  </a:lnTo>
                  <a:lnTo>
                    <a:pt x="225" y="137"/>
                  </a:lnTo>
                  <a:lnTo>
                    <a:pt x="226" y="124"/>
                  </a:lnTo>
                  <a:lnTo>
                    <a:pt x="229" y="113"/>
                  </a:lnTo>
                  <a:lnTo>
                    <a:pt x="234" y="102"/>
                  </a:lnTo>
                  <a:lnTo>
                    <a:pt x="240" y="92"/>
                  </a:lnTo>
                  <a:lnTo>
                    <a:pt x="248" y="83"/>
                  </a:lnTo>
                  <a:lnTo>
                    <a:pt x="256" y="73"/>
                  </a:lnTo>
                  <a:lnTo>
                    <a:pt x="267" y="66"/>
                  </a:lnTo>
                  <a:lnTo>
                    <a:pt x="278" y="58"/>
                  </a:lnTo>
                  <a:lnTo>
                    <a:pt x="290" y="52"/>
                  </a:lnTo>
                  <a:lnTo>
                    <a:pt x="303" y="47"/>
                  </a:lnTo>
                  <a:lnTo>
                    <a:pt x="316" y="42"/>
                  </a:lnTo>
                  <a:lnTo>
                    <a:pt x="331" y="38"/>
                  </a:lnTo>
                  <a:lnTo>
                    <a:pt x="345" y="35"/>
                  </a:lnTo>
                  <a:lnTo>
                    <a:pt x="360" y="33"/>
                  </a:lnTo>
                  <a:lnTo>
                    <a:pt x="376" y="32"/>
                  </a:lnTo>
                  <a:lnTo>
                    <a:pt x="391" y="30"/>
                  </a:lnTo>
                  <a:lnTo>
                    <a:pt x="405" y="32"/>
                  </a:lnTo>
                  <a:lnTo>
                    <a:pt x="418" y="33"/>
                  </a:lnTo>
                  <a:lnTo>
                    <a:pt x="432" y="35"/>
                  </a:lnTo>
                  <a:lnTo>
                    <a:pt x="445" y="37"/>
                  </a:lnTo>
                  <a:lnTo>
                    <a:pt x="458" y="40"/>
                  </a:lnTo>
                  <a:lnTo>
                    <a:pt x="471" y="45"/>
                  </a:lnTo>
                  <a:lnTo>
                    <a:pt x="483" y="50"/>
                  </a:lnTo>
                  <a:lnTo>
                    <a:pt x="493" y="56"/>
                  </a:lnTo>
                  <a:lnTo>
                    <a:pt x="504" y="64"/>
                  </a:lnTo>
                  <a:lnTo>
                    <a:pt x="514" y="71"/>
                  </a:lnTo>
                  <a:lnTo>
                    <a:pt x="521" y="80"/>
                  </a:lnTo>
                  <a:lnTo>
                    <a:pt x="529" y="89"/>
                  </a:lnTo>
                  <a:lnTo>
                    <a:pt x="534" y="99"/>
                  </a:lnTo>
                  <a:lnTo>
                    <a:pt x="538" y="111"/>
                  </a:lnTo>
                  <a:lnTo>
                    <a:pt x="540" y="123"/>
                  </a:lnTo>
                  <a:lnTo>
                    <a:pt x="542" y="137"/>
                  </a:lnTo>
                  <a:lnTo>
                    <a:pt x="542" y="139"/>
                  </a:lnTo>
                  <a:lnTo>
                    <a:pt x="543" y="142"/>
                  </a:lnTo>
                  <a:lnTo>
                    <a:pt x="545" y="144"/>
                  </a:lnTo>
                  <a:lnTo>
                    <a:pt x="546" y="146"/>
                  </a:lnTo>
                  <a:lnTo>
                    <a:pt x="548" y="148"/>
                  </a:lnTo>
                  <a:lnTo>
                    <a:pt x="551" y="150"/>
                  </a:lnTo>
                  <a:lnTo>
                    <a:pt x="553" y="151"/>
                  </a:lnTo>
                  <a:lnTo>
                    <a:pt x="557" y="152"/>
                  </a:lnTo>
                  <a:lnTo>
                    <a:pt x="589" y="152"/>
                  </a:lnTo>
                  <a:lnTo>
                    <a:pt x="614" y="155"/>
                  </a:lnTo>
                  <a:lnTo>
                    <a:pt x="626" y="156"/>
                  </a:lnTo>
                  <a:lnTo>
                    <a:pt x="637" y="159"/>
                  </a:lnTo>
                  <a:lnTo>
                    <a:pt x="647" y="161"/>
                  </a:lnTo>
                  <a:lnTo>
                    <a:pt x="655" y="165"/>
                  </a:lnTo>
                  <a:lnTo>
                    <a:pt x="663" y="169"/>
                  </a:lnTo>
                  <a:lnTo>
                    <a:pt x="669" y="173"/>
                  </a:lnTo>
                  <a:lnTo>
                    <a:pt x="676" y="177"/>
                  </a:lnTo>
                  <a:lnTo>
                    <a:pt x="680" y="184"/>
                  </a:lnTo>
                  <a:lnTo>
                    <a:pt x="684" y="189"/>
                  </a:lnTo>
                  <a:lnTo>
                    <a:pt x="687" y="197"/>
                  </a:lnTo>
                  <a:lnTo>
                    <a:pt x="690" y="203"/>
                  </a:lnTo>
                  <a:lnTo>
                    <a:pt x="691" y="212"/>
                  </a:lnTo>
                  <a:lnTo>
                    <a:pt x="61" y="212"/>
                  </a:lnTo>
                  <a:lnTo>
                    <a:pt x="63" y="204"/>
                  </a:lnTo>
                  <a:lnTo>
                    <a:pt x="66" y="197"/>
                  </a:lnTo>
                  <a:lnTo>
                    <a:pt x="71" y="190"/>
                  </a:lnTo>
                  <a:lnTo>
                    <a:pt x="75" y="184"/>
                  </a:lnTo>
                  <a:lnTo>
                    <a:pt x="80" y="178"/>
                  </a:lnTo>
                  <a:lnTo>
                    <a:pt x="88" y="174"/>
                  </a:lnTo>
                  <a:lnTo>
                    <a:pt x="95" y="170"/>
                  </a:lnTo>
                  <a:lnTo>
                    <a:pt x="104" y="166"/>
                  </a:lnTo>
                  <a:lnTo>
                    <a:pt x="114" y="162"/>
                  </a:lnTo>
                  <a:lnTo>
                    <a:pt x="124" y="159"/>
                  </a:lnTo>
                  <a:lnTo>
                    <a:pt x="136" y="157"/>
                  </a:lnTo>
                  <a:lnTo>
                    <a:pt x="148" y="155"/>
                  </a:lnTo>
                  <a:lnTo>
                    <a:pt x="177" y="152"/>
                  </a:lnTo>
                  <a:lnTo>
                    <a:pt x="210" y="152"/>
                  </a:lnTo>
                  <a:close/>
                  <a:moveTo>
                    <a:pt x="738" y="212"/>
                  </a:moveTo>
                  <a:lnTo>
                    <a:pt x="722" y="212"/>
                  </a:lnTo>
                  <a:lnTo>
                    <a:pt x="720" y="198"/>
                  </a:lnTo>
                  <a:lnTo>
                    <a:pt x="716" y="186"/>
                  </a:lnTo>
                  <a:lnTo>
                    <a:pt x="711" y="175"/>
                  </a:lnTo>
                  <a:lnTo>
                    <a:pt x="706" y="167"/>
                  </a:lnTo>
                  <a:lnTo>
                    <a:pt x="698" y="158"/>
                  </a:lnTo>
                  <a:lnTo>
                    <a:pt x="691" y="151"/>
                  </a:lnTo>
                  <a:lnTo>
                    <a:pt x="681" y="144"/>
                  </a:lnTo>
                  <a:lnTo>
                    <a:pt x="671" y="139"/>
                  </a:lnTo>
                  <a:lnTo>
                    <a:pt x="661" y="135"/>
                  </a:lnTo>
                  <a:lnTo>
                    <a:pt x="650" y="131"/>
                  </a:lnTo>
                  <a:lnTo>
                    <a:pt x="638" y="128"/>
                  </a:lnTo>
                  <a:lnTo>
                    <a:pt x="625" y="126"/>
                  </a:lnTo>
                  <a:lnTo>
                    <a:pt x="598" y="123"/>
                  </a:lnTo>
                  <a:lnTo>
                    <a:pt x="571" y="122"/>
                  </a:lnTo>
                  <a:lnTo>
                    <a:pt x="568" y="108"/>
                  </a:lnTo>
                  <a:lnTo>
                    <a:pt x="565" y="96"/>
                  </a:lnTo>
                  <a:lnTo>
                    <a:pt x="560" y="83"/>
                  </a:lnTo>
                  <a:lnTo>
                    <a:pt x="553" y="72"/>
                  </a:lnTo>
                  <a:lnTo>
                    <a:pt x="546" y="62"/>
                  </a:lnTo>
                  <a:lnTo>
                    <a:pt x="536" y="52"/>
                  </a:lnTo>
                  <a:lnTo>
                    <a:pt x="527" y="42"/>
                  </a:lnTo>
                  <a:lnTo>
                    <a:pt x="515" y="34"/>
                  </a:lnTo>
                  <a:lnTo>
                    <a:pt x="503" y="26"/>
                  </a:lnTo>
                  <a:lnTo>
                    <a:pt x="490" y="20"/>
                  </a:lnTo>
                  <a:lnTo>
                    <a:pt x="475" y="14"/>
                  </a:lnTo>
                  <a:lnTo>
                    <a:pt x="460" y="9"/>
                  </a:lnTo>
                  <a:lnTo>
                    <a:pt x="444" y="6"/>
                  </a:lnTo>
                  <a:lnTo>
                    <a:pt x="427" y="3"/>
                  </a:lnTo>
                  <a:lnTo>
                    <a:pt x="410" y="2"/>
                  </a:lnTo>
                  <a:lnTo>
                    <a:pt x="391" y="0"/>
                  </a:lnTo>
                  <a:lnTo>
                    <a:pt x="374" y="2"/>
                  </a:lnTo>
                  <a:lnTo>
                    <a:pt x="358" y="3"/>
                  </a:lnTo>
                  <a:lnTo>
                    <a:pt x="341" y="5"/>
                  </a:lnTo>
                  <a:lnTo>
                    <a:pt x="325" y="9"/>
                  </a:lnTo>
                  <a:lnTo>
                    <a:pt x="309" y="13"/>
                  </a:lnTo>
                  <a:lnTo>
                    <a:pt x="293" y="18"/>
                  </a:lnTo>
                  <a:lnTo>
                    <a:pt x="279" y="24"/>
                  </a:lnTo>
                  <a:lnTo>
                    <a:pt x="265" y="32"/>
                  </a:lnTo>
                  <a:lnTo>
                    <a:pt x="251" y="39"/>
                  </a:lnTo>
                  <a:lnTo>
                    <a:pt x="239" y="49"/>
                  </a:lnTo>
                  <a:lnTo>
                    <a:pt x="228" y="58"/>
                  </a:lnTo>
                  <a:lnTo>
                    <a:pt x="219" y="69"/>
                  </a:lnTo>
                  <a:lnTo>
                    <a:pt x="211" y="81"/>
                  </a:lnTo>
                  <a:lnTo>
                    <a:pt x="205" y="94"/>
                  </a:lnTo>
                  <a:lnTo>
                    <a:pt x="199" y="107"/>
                  </a:lnTo>
                  <a:lnTo>
                    <a:pt x="196" y="122"/>
                  </a:lnTo>
                  <a:lnTo>
                    <a:pt x="174" y="122"/>
                  </a:lnTo>
                  <a:lnTo>
                    <a:pt x="149" y="124"/>
                  </a:lnTo>
                  <a:lnTo>
                    <a:pt x="135" y="126"/>
                  </a:lnTo>
                  <a:lnTo>
                    <a:pt x="122" y="128"/>
                  </a:lnTo>
                  <a:lnTo>
                    <a:pt x="109" y="131"/>
                  </a:lnTo>
                  <a:lnTo>
                    <a:pt x="96" y="136"/>
                  </a:lnTo>
                  <a:lnTo>
                    <a:pt x="85" y="141"/>
                  </a:lnTo>
                  <a:lnTo>
                    <a:pt x="73" y="146"/>
                  </a:lnTo>
                  <a:lnTo>
                    <a:pt x="63" y="154"/>
                  </a:lnTo>
                  <a:lnTo>
                    <a:pt x="54" y="162"/>
                  </a:lnTo>
                  <a:lnTo>
                    <a:pt x="45" y="172"/>
                  </a:lnTo>
                  <a:lnTo>
                    <a:pt x="39" y="184"/>
                  </a:lnTo>
                  <a:lnTo>
                    <a:pt x="36" y="190"/>
                  </a:lnTo>
                  <a:lnTo>
                    <a:pt x="34" y="197"/>
                  </a:lnTo>
                  <a:lnTo>
                    <a:pt x="32" y="204"/>
                  </a:lnTo>
                  <a:lnTo>
                    <a:pt x="31" y="212"/>
                  </a:lnTo>
                  <a:lnTo>
                    <a:pt x="15" y="212"/>
                  </a:lnTo>
                  <a:lnTo>
                    <a:pt x="12" y="212"/>
                  </a:lnTo>
                  <a:lnTo>
                    <a:pt x="9" y="213"/>
                  </a:lnTo>
                  <a:lnTo>
                    <a:pt x="6" y="214"/>
                  </a:lnTo>
                  <a:lnTo>
                    <a:pt x="4" y="216"/>
                  </a:lnTo>
                  <a:lnTo>
                    <a:pt x="2" y="218"/>
                  </a:lnTo>
                  <a:lnTo>
                    <a:pt x="1" y="220"/>
                  </a:lnTo>
                  <a:lnTo>
                    <a:pt x="0" y="224"/>
                  </a:lnTo>
                  <a:lnTo>
                    <a:pt x="0" y="227"/>
                  </a:lnTo>
                  <a:lnTo>
                    <a:pt x="0" y="648"/>
                  </a:lnTo>
                  <a:lnTo>
                    <a:pt x="0" y="651"/>
                  </a:lnTo>
                  <a:lnTo>
                    <a:pt x="1" y="654"/>
                  </a:lnTo>
                  <a:lnTo>
                    <a:pt x="2" y="657"/>
                  </a:lnTo>
                  <a:lnTo>
                    <a:pt x="4" y="659"/>
                  </a:lnTo>
                  <a:lnTo>
                    <a:pt x="6" y="660"/>
                  </a:lnTo>
                  <a:lnTo>
                    <a:pt x="9" y="662"/>
                  </a:lnTo>
                  <a:lnTo>
                    <a:pt x="12" y="663"/>
                  </a:lnTo>
                  <a:lnTo>
                    <a:pt x="15" y="663"/>
                  </a:lnTo>
                  <a:lnTo>
                    <a:pt x="738" y="663"/>
                  </a:lnTo>
                  <a:lnTo>
                    <a:pt x="740" y="663"/>
                  </a:lnTo>
                  <a:lnTo>
                    <a:pt x="743" y="662"/>
                  </a:lnTo>
                  <a:lnTo>
                    <a:pt x="745" y="660"/>
                  </a:lnTo>
                  <a:lnTo>
                    <a:pt x="749" y="659"/>
                  </a:lnTo>
                  <a:lnTo>
                    <a:pt x="750" y="657"/>
                  </a:lnTo>
                  <a:lnTo>
                    <a:pt x="752" y="654"/>
                  </a:lnTo>
                  <a:lnTo>
                    <a:pt x="752" y="651"/>
                  </a:lnTo>
                  <a:lnTo>
                    <a:pt x="753" y="648"/>
                  </a:lnTo>
                  <a:lnTo>
                    <a:pt x="753" y="227"/>
                  </a:lnTo>
                  <a:lnTo>
                    <a:pt x="752" y="224"/>
                  </a:lnTo>
                  <a:lnTo>
                    <a:pt x="752" y="220"/>
                  </a:lnTo>
                  <a:lnTo>
                    <a:pt x="750" y="218"/>
                  </a:lnTo>
                  <a:lnTo>
                    <a:pt x="749" y="216"/>
                  </a:lnTo>
                  <a:lnTo>
                    <a:pt x="745" y="214"/>
                  </a:lnTo>
                  <a:lnTo>
                    <a:pt x="743" y="213"/>
                  </a:lnTo>
                  <a:lnTo>
                    <a:pt x="740" y="212"/>
                  </a:lnTo>
                  <a:lnTo>
                    <a:pt x="738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93">
              <a:extLst>
                <a:ext uri="{FF2B5EF4-FFF2-40B4-BE49-F238E27FC236}">
                  <a16:creationId xmlns:a16="http://schemas.microsoft.com/office/drawing/2014/main" xmlns="" id="{63562B99-FA84-4FEC-A032-FC1F9EBFDA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83925" y="4695825"/>
              <a:ext cx="182563" cy="85725"/>
            </a:xfrm>
            <a:custGeom>
              <a:avLst/>
              <a:gdLst>
                <a:gd name="T0" fmla="*/ 30 w 572"/>
                <a:gd name="T1" fmla="*/ 240 h 271"/>
                <a:gd name="T2" fmla="*/ 211 w 572"/>
                <a:gd name="T3" fmla="*/ 30 h 271"/>
                <a:gd name="T4" fmla="*/ 211 w 572"/>
                <a:gd name="T5" fmla="*/ 108 h 271"/>
                <a:gd name="T6" fmla="*/ 213 w 572"/>
                <a:gd name="T7" fmla="*/ 113 h 271"/>
                <a:gd name="T8" fmla="*/ 218 w 572"/>
                <a:gd name="T9" fmla="*/ 118 h 271"/>
                <a:gd name="T10" fmla="*/ 223 w 572"/>
                <a:gd name="T11" fmla="*/ 120 h 271"/>
                <a:gd name="T12" fmla="*/ 346 w 572"/>
                <a:gd name="T13" fmla="*/ 120 h 271"/>
                <a:gd name="T14" fmla="*/ 352 w 572"/>
                <a:gd name="T15" fmla="*/ 119 h 271"/>
                <a:gd name="T16" fmla="*/ 357 w 572"/>
                <a:gd name="T17" fmla="*/ 116 h 271"/>
                <a:gd name="T18" fmla="*/ 360 w 572"/>
                <a:gd name="T19" fmla="*/ 111 h 271"/>
                <a:gd name="T20" fmla="*/ 361 w 572"/>
                <a:gd name="T21" fmla="*/ 105 h 271"/>
                <a:gd name="T22" fmla="*/ 542 w 572"/>
                <a:gd name="T23" fmla="*/ 30 h 271"/>
                <a:gd name="T24" fmla="*/ 557 w 572"/>
                <a:gd name="T25" fmla="*/ 0 h 271"/>
                <a:gd name="T26" fmla="*/ 343 w 572"/>
                <a:gd name="T27" fmla="*/ 0 h 271"/>
                <a:gd name="T28" fmla="*/ 338 w 572"/>
                <a:gd name="T29" fmla="*/ 2 h 271"/>
                <a:gd name="T30" fmla="*/ 334 w 572"/>
                <a:gd name="T31" fmla="*/ 6 h 271"/>
                <a:gd name="T32" fmla="*/ 331 w 572"/>
                <a:gd name="T33" fmla="*/ 12 h 271"/>
                <a:gd name="T34" fmla="*/ 331 w 572"/>
                <a:gd name="T35" fmla="*/ 90 h 271"/>
                <a:gd name="T36" fmla="*/ 241 w 572"/>
                <a:gd name="T37" fmla="*/ 15 h 271"/>
                <a:gd name="T38" fmla="*/ 240 w 572"/>
                <a:gd name="T39" fmla="*/ 9 h 271"/>
                <a:gd name="T40" fmla="*/ 237 w 572"/>
                <a:gd name="T41" fmla="*/ 4 h 271"/>
                <a:gd name="T42" fmla="*/ 232 w 572"/>
                <a:gd name="T43" fmla="*/ 1 h 271"/>
                <a:gd name="T44" fmla="*/ 226 w 572"/>
                <a:gd name="T45" fmla="*/ 0 h 271"/>
                <a:gd name="T46" fmla="*/ 12 w 572"/>
                <a:gd name="T47" fmla="*/ 0 h 271"/>
                <a:gd name="T48" fmla="*/ 6 w 572"/>
                <a:gd name="T49" fmla="*/ 2 h 271"/>
                <a:gd name="T50" fmla="*/ 3 w 572"/>
                <a:gd name="T51" fmla="*/ 6 h 271"/>
                <a:gd name="T52" fmla="*/ 0 w 572"/>
                <a:gd name="T53" fmla="*/ 12 h 271"/>
                <a:gd name="T54" fmla="*/ 0 w 572"/>
                <a:gd name="T55" fmla="*/ 256 h 271"/>
                <a:gd name="T56" fmla="*/ 1 w 572"/>
                <a:gd name="T57" fmla="*/ 261 h 271"/>
                <a:gd name="T58" fmla="*/ 4 w 572"/>
                <a:gd name="T59" fmla="*/ 266 h 271"/>
                <a:gd name="T60" fmla="*/ 10 w 572"/>
                <a:gd name="T61" fmla="*/ 269 h 271"/>
                <a:gd name="T62" fmla="*/ 15 w 572"/>
                <a:gd name="T63" fmla="*/ 271 h 271"/>
                <a:gd name="T64" fmla="*/ 560 w 572"/>
                <a:gd name="T65" fmla="*/ 270 h 271"/>
                <a:gd name="T66" fmla="*/ 565 w 572"/>
                <a:gd name="T67" fmla="*/ 268 h 271"/>
                <a:gd name="T68" fmla="*/ 570 w 572"/>
                <a:gd name="T69" fmla="*/ 264 h 271"/>
                <a:gd name="T70" fmla="*/ 572 w 572"/>
                <a:gd name="T71" fmla="*/ 258 h 271"/>
                <a:gd name="T72" fmla="*/ 572 w 572"/>
                <a:gd name="T73" fmla="*/ 15 h 271"/>
                <a:gd name="T74" fmla="*/ 571 w 572"/>
                <a:gd name="T75" fmla="*/ 9 h 271"/>
                <a:gd name="T76" fmla="*/ 567 w 572"/>
                <a:gd name="T77" fmla="*/ 4 h 271"/>
                <a:gd name="T78" fmla="*/ 563 w 572"/>
                <a:gd name="T79" fmla="*/ 1 h 271"/>
                <a:gd name="T80" fmla="*/ 557 w 572"/>
                <a:gd name="T8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2" h="271">
                  <a:moveTo>
                    <a:pt x="542" y="240"/>
                  </a:moveTo>
                  <a:lnTo>
                    <a:pt x="30" y="240"/>
                  </a:lnTo>
                  <a:lnTo>
                    <a:pt x="30" y="30"/>
                  </a:lnTo>
                  <a:lnTo>
                    <a:pt x="211" y="30"/>
                  </a:lnTo>
                  <a:lnTo>
                    <a:pt x="211" y="105"/>
                  </a:lnTo>
                  <a:lnTo>
                    <a:pt x="211" y="108"/>
                  </a:lnTo>
                  <a:lnTo>
                    <a:pt x="212" y="111"/>
                  </a:lnTo>
                  <a:lnTo>
                    <a:pt x="213" y="113"/>
                  </a:lnTo>
                  <a:lnTo>
                    <a:pt x="216" y="116"/>
                  </a:lnTo>
                  <a:lnTo>
                    <a:pt x="218" y="118"/>
                  </a:lnTo>
                  <a:lnTo>
                    <a:pt x="220" y="119"/>
                  </a:lnTo>
                  <a:lnTo>
                    <a:pt x="223" y="120"/>
                  </a:lnTo>
                  <a:lnTo>
                    <a:pt x="226" y="120"/>
                  </a:lnTo>
                  <a:lnTo>
                    <a:pt x="346" y="120"/>
                  </a:lnTo>
                  <a:lnTo>
                    <a:pt x="350" y="120"/>
                  </a:lnTo>
                  <a:lnTo>
                    <a:pt x="352" y="119"/>
                  </a:lnTo>
                  <a:lnTo>
                    <a:pt x="355" y="118"/>
                  </a:lnTo>
                  <a:lnTo>
                    <a:pt x="357" y="116"/>
                  </a:lnTo>
                  <a:lnTo>
                    <a:pt x="359" y="113"/>
                  </a:lnTo>
                  <a:lnTo>
                    <a:pt x="360" y="111"/>
                  </a:lnTo>
                  <a:lnTo>
                    <a:pt x="361" y="108"/>
                  </a:lnTo>
                  <a:lnTo>
                    <a:pt x="361" y="105"/>
                  </a:lnTo>
                  <a:lnTo>
                    <a:pt x="361" y="30"/>
                  </a:lnTo>
                  <a:lnTo>
                    <a:pt x="542" y="30"/>
                  </a:lnTo>
                  <a:lnTo>
                    <a:pt x="542" y="240"/>
                  </a:lnTo>
                  <a:close/>
                  <a:moveTo>
                    <a:pt x="557" y="0"/>
                  </a:moveTo>
                  <a:lnTo>
                    <a:pt x="346" y="0"/>
                  </a:lnTo>
                  <a:lnTo>
                    <a:pt x="343" y="0"/>
                  </a:lnTo>
                  <a:lnTo>
                    <a:pt x="340" y="1"/>
                  </a:lnTo>
                  <a:lnTo>
                    <a:pt x="338" y="2"/>
                  </a:lnTo>
                  <a:lnTo>
                    <a:pt x="336" y="4"/>
                  </a:lnTo>
                  <a:lnTo>
                    <a:pt x="334" y="6"/>
                  </a:lnTo>
                  <a:lnTo>
                    <a:pt x="333" y="9"/>
                  </a:lnTo>
                  <a:lnTo>
                    <a:pt x="331" y="12"/>
                  </a:lnTo>
                  <a:lnTo>
                    <a:pt x="331" y="15"/>
                  </a:lnTo>
                  <a:lnTo>
                    <a:pt x="331" y="90"/>
                  </a:lnTo>
                  <a:lnTo>
                    <a:pt x="241" y="90"/>
                  </a:lnTo>
                  <a:lnTo>
                    <a:pt x="241" y="15"/>
                  </a:lnTo>
                  <a:lnTo>
                    <a:pt x="240" y="12"/>
                  </a:lnTo>
                  <a:lnTo>
                    <a:pt x="240" y="9"/>
                  </a:lnTo>
                  <a:lnTo>
                    <a:pt x="238" y="6"/>
                  </a:lnTo>
                  <a:lnTo>
                    <a:pt x="237" y="4"/>
                  </a:lnTo>
                  <a:lnTo>
                    <a:pt x="234" y="2"/>
                  </a:lnTo>
                  <a:lnTo>
                    <a:pt x="232" y="1"/>
                  </a:lnTo>
                  <a:lnTo>
                    <a:pt x="228" y="0"/>
                  </a:lnTo>
                  <a:lnTo>
                    <a:pt x="22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58"/>
                  </a:lnTo>
                  <a:lnTo>
                    <a:pt x="1" y="261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6" y="268"/>
                  </a:lnTo>
                  <a:lnTo>
                    <a:pt x="10" y="269"/>
                  </a:lnTo>
                  <a:lnTo>
                    <a:pt x="12" y="270"/>
                  </a:lnTo>
                  <a:lnTo>
                    <a:pt x="15" y="271"/>
                  </a:lnTo>
                  <a:lnTo>
                    <a:pt x="557" y="271"/>
                  </a:lnTo>
                  <a:lnTo>
                    <a:pt x="560" y="270"/>
                  </a:lnTo>
                  <a:lnTo>
                    <a:pt x="563" y="269"/>
                  </a:lnTo>
                  <a:lnTo>
                    <a:pt x="565" y="268"/>
                  </a:lnTo>
                  <a:lnTo>
                    <a:pt x="567" y="266"/>
                  </a:lnTo>
                  <a:lnTo>
                    <a:pt x="570" y="264"/>
                  </a:lnTo>
                  <a:lnTo>
                    <a:pt x="571" y="261"/>
                  </a:lnTo>
                  <a:lnTo>
                    <a:pt x="572" y="258"/>
                  </a:lnTo>
                  <a:lnTo>
                    <a:pt x="572" y="256"/>
                  </a:lnTo>
                  <a:lnTo>
                    <a:pt x="572" y="15"/>
                  </a:lnTo>
                  <a:lnTo>
                    <a:pt x="572" y="12"/>
                  </a:lnTo>
                  <a:lnTo>
                    <a:pt x="571" y="9"/>
                  </a:lnTo>
                  <a:lnTo>
                    <a:pt x="570" y="6"/>
                  </a:lnTo>
                  <a:lnTo>
                    <a:pt x="567" y="4"/>
                  </a:lnTo>
                  <a:lnTo>
                    <a:pt x="565" y="2"/>
                  </a:lnTo>
                  <a:lnTo>
                    <a:pt x="563" y="1"/>
                  </a:lnTo>
                  <a:lnTo>
                    <a:pt x="560" y="0"/>
                  </a:lnTo>
                  <a:lnTo>
                    <a:pt x="557" y="0"/>
                  </a:lnTo>
                  <a:lnTo>
                    <a:pt x="5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94">
              <a:extLst>
                <a:ext uri="{FF2B5EF4-FFF2-40B4-BE49-F238E27FC236}">
                  <a16:creationId xmlns:a16="http://schemas.microsoft.com/office/drawing/2014/main" xmlns="" id="{AA1D79D7-754F-4DB2-BB68-A7E274569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9650" y="4695825"/>
              <a:ext cx="9525" cy="19050"/>
            </a:xfrm>
            <a:custGeom>
              <a:avLst/>
              <a:gdLst>
                <a:gd name="T0" fmla="*/ 15 w 30"/>
                <a:gd name="T1" fmla="*/ 60 h 60"/>
                <a:gd name="T2" fmla="*/ 19 w 30"/>
                <a:gd name="T3" fmla="*/ 60 h 60"/>
                <a:gd name="T4" fmla="*/ 21 w 30"/>
                <a:gd name="T5" fmla="*/ 59 h 60"/>
                <a:gd name="T6" fmla="*/ 24 w 30"/>
                <a:gd name="T7" fmla="*/ 58 h 60"/>
                <a:gd name="T8" fmla="*/ 26 w 30"/>
                <a:gd name="T9" fmla="*/ 56 h 60"/>
                <a:gd name="T10" fmla="*/ 27 w 30"/>
                <a:gd name="T11" fmla="*/ 53 h 60"/>
                <a:gd name="T12" fmla="*/ 29 w 30"/>
                <a:gd name="T13" fmla="*/ 51 h 60"/>
                <a:gd name="T14" fmla="*/ 30 w 30"/>
                <a:gd name="T15" fmla="*/ 48 h 60"/>
                <a:gd name="T16" fmla="*/ 30 w 30"/>
                <a:gd name="T17" fmla="*/ 45 h 60"/>
                <a:gd name="T18" fmla="*/ 30 w 30"/>
                <a:gd name="T19" fmla="*/ 15 h 60"/>
                <a:gd name="T20" fmla="*/ 30 w 30"/>
                <a:gd name="T21" fmla="*/ 12 h 60"/>
                <a:gd name="T22" fmla="*/ 29 w 30"/>
                <a:gd name="T23" fmla="*/ 9 h 60"/>
                <a:gd name="T24" fmla="*/ 27 w 30"/>
                <a:gd name="T25" fmla="*/ 6 h 60"/>
                <a:gd name="T26" fmla="*/ 26 w 30"/>
                <a:gd name="T27" fmla="*/ 4 h 60"/>
                <a:gd name="T28" fmla="*/ 24 w 30"/>
                <a:gd name="T29" fmla="*/ 2 h 60"/>
                <a:gd name="T30" fmla="*/ 21 w 30"/>
                <a:gd name="T31" fmla="*/ 1 h 60"/>
                <a:gd name="T32" fmla="*/ 19 w 30"/>
                <a:gd name="T33" fmla="*/ 0 h 60"/>
                <a:gd name="T34" fmla="*/ 15 w 30"/>
                <a:gd name="T35" fmla="*/ 0 h 60"/>
                <a:gd name="T36" fmla="*/ 12 w 30"/>
                <a:gd name="T37" fmla="*/ 0 h 60"/>
                <a:gd name="T38" fmla="*/ 9 w 30"/>
                <a:gd name="T39" fmla="*/ 1 h 60"/>
                <a:gd name="T40" fmla="*/ 7 w 30"/>
                <a:gd name="T41" fmla="*/ 2 h 60"/>
                <a:gd name="T42" fmla="*/ 5 w 30"/>
                <a:gd name="T43" fmla="*/ 4 h 60"/>
                <a:gd name="T44" fmla="*/ 3 w 30"/>
                <a:gd name="T45" fmla="*/ 6 h 60"/>
                <a:gd name="T46" fmla="*/ 1 w 30"/>
                <a:gd name="T47" fmla="*/ 9 h 60"/>
                <a:gd name="T48" fmla="*/ 0 w 30"/>
                <a:gd name="T49" fmla="*/ 12 h 60"/>
                <a:gd name="T50" fmla="*/ 0 w 30"/>
                <a:gd name="T51" fmla="*/ 15 h 60"/>
                <a:gd name="T52" fmla="*/ 0 w 30"/>
                <a:gd name="T53" fmla="*/ 45 h 60"/>
                <a:gd name="T54" fmla="*/ 0 w 30"/>
                <a:gd name="T55" fmla="*/ 48 h 60"/>
                <a:gd name="T56" fmla="*/ 1 w 30"/>
                <a:gd name="T57" fmla="*/ 50 h 60"/>
                <a:gd name="T58" fmla="*/ 3 w 30"/>
                <a:gd name="T59" fmla="*/ 53 h 60"/>
                <a:gd name="T60" fmla="*/ 5 w 30"/>
                <a:gd name="T61" fmla="*/ 56 h 60"/>
                <a:gd name="T62" fmla="*/ 7 w 30"/>
                <a:gd name="T63" fmla="*/ 58 h 60"/>
                <a:gd name="T64" fmla="*/ 9 w 30"/>
                <a:gd name="T65" fmla="*/ 59 h 60"/>
                <a:gd name="T66" fmla="*/ 12 w 30"/>
                <a:gd name="T67" fmla="*/ 60 h 60"/>
                <a:gd name="T68" fmla="*/ 15 w 30"/>
                <a:gd name="T69" fmla="*/ 60 h 60"/>
                <a:gd name="T70" fmla="*/ 15 w 30"/>
                <a:gd name="T7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60">
                  <a:moveTo>
                    <a:pt x="15" y="60"/>
                  </a:moveTo>
                  <a:lnTo>
                    <a:pt x="19" y="60"/>
                  </a:lnTo>
                  <a:lnTo>
                    <a:pt x="21" y="59"/>
                  </a:lnTo>
                  <a:lnTo>
                    <a:pt x="24" y="58"/>
                  </a:lnTo>
                  <a:lnTo>
                    <a:pt x="26" y="56"/>
                  </a:lnTo>
                  <a:lnTo>
                    <a:pt x="27" y="53"/>
                  </a:lnTo>
                  <a:lnTo>
                    <a:pt x="29" y="51"/>
                  </a:lnTo>
                  <a:lnTo>
                    <a:pt x="30" y="48"/>
                  </a:lnTo>
                  <a:lnTo>
                    <a:pt x="30" y="45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45"/>
                  </a:lnTo>
                  <a:lnTo>
                    <a:pt x="0" y="48"/>
                  </a:lnTo>
                  <a:lnTo>
                    <a:pt x="1" y="50"/>
                  </a:lnTo>
                  <a:lnTo>
                    <a:pt x="3" y="53"/>
                  </a:lnTo>
                  <a:lnTo>
                    <a:pt x="5" y="56"/>
                  </a:lnTo>
                  <a:lnTo>
                    <a:pt x="7" y="58"/>
                  </a:lnTo>
                  <a:lnTo>
                    <a:pt x="9" y="59"/>
                  </a:lnTo>
                  <a:lnTo>
                    <a:pt x="12" y="60"/>
                  </a:lnTo>
                  <a:lnTo>
                    <a:pt x="15" y="60"/>
                  </a:lnTo>
                  <a:lnTo>
                    <a:pt x="15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1366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6991AE-5D1C-4E9D-BF28-52872657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701731"/>
          </a:xfrm>
        </p:spPr>
        <p:txBody>
          <a:bodyPr anchor="t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AGENDA TEMPLATES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568E4BC-7C0F-435E-B4D0-E39D4A54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614B-0B7B-4A84-96CE-9602B26B6136}" type="datetime1">
              <a:rPr lang="en-US" smtClean="0"/>
              <a:t>7/11/2022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DA1F0-77E9-49CD-994C-FE4242B0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282E9AD-E536-4FC0-8473-93C53EE57DC3}"/>
              </a:ext>
            </a:extLst>
          </p:cNvPr>
          <p:cNvSpPr/>
          <p:nvPr/>
        </p:nvSpPr>
        <p:spPr>
          <a:xfrm>
            <a:off x="0" y="6721474"/>
            <a:ext cx="12192000" cy="136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67870CDA-607F-49BF-A520-AA7533651DE5}"/>
              </a:ext>
            </a:extLst>
          </p:cNvPr>
          <p:cNvGrpSpPr/>
          <p:nvPr/>
        </p:nvGrpSpPr>
        <p:grpSpPr>
          <a:xfrm>
            <a:off x="5666819" y="-163887"/>
            <a:ext cx="886382" cy="327774"/>
            <a:chOff x="4023366" y="2657385"/>
            <a:chExt cx="4173287" cy="15432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A3DEBD7D-0D34-4ED2-A77B-B1FC6EC339D2}"/>
                </a:ext>
              </a:extLst>
            </p:cNvPr>
            <p:cNvSpPr/>
            <p:nvPr/>
          </p:nvSpPr>
          <p:spPr>
            <a:xfrm>
              <a:off x="4023366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4F85B96-97CD-4561-A912-F3D7FC8FD4AE}"/>
                </a:ext>
              </a:extLst>
            </p:cNvPr>
            <p:cNvSpPr/>
            <p:nvPr/>
          </p:nvSpPr>
          <p:spPr>
            <a:xfrm>
              <a:off x="7145093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EB3449A9-0992-4A19-9225-57FCB3C21382}"/>
                </a:ext>
              </a:extLst>
            </p:cNvPr>
            <p:cNvSpPr/>
            <p:nvPr/>
          </p:nvSpPr>
          <p:spPr>
            <a:xfrm>
              <a:off x="5324385" y="2657385"/>
              <a:ext cx="1543230" cy="1543230"/>
            </a:xfrm>
            <a:prstGeom prst="ellipse">
              <a:avLst/>
            </a:prstGeom>
            <a:solidFill>
              <a:schemeClr val="bg2">
                <a:lumMod val="75000"/>
                <a:alpha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xmlns="" id="{8F22E608-B157-4190-8CE1-28F262EDA9C9}"/>
              </a:ext>
            </a:extLst>
          </p:cNvPr>
          <p:cNvSpPr/>
          <p:nvPr/>
        </p:nvSpPr>
        <p:spPr>
          <a:xfrm>
            <a:off x="539750" y="1096644"/>
            <a:ext cx="901700" cy="901700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Folded Corner 79">
            <a:extLst>
              <a:ext uri="{FF2B5EF4-FFF2-40B4-BE49-F238E27FC236}">
                <a16:creationId xmlns:a16="http://schemas.microsoft.com/office/drawing/2014/main" xmlns="" id="{BB31EE05-51DD-4B7B-AD52-7EDBC1544758}"/>
              </a:ext>
            </a:extLst>
          </p:cNvPr>
          <p:cNvSpPr/>
          <p:nvPr/>
        </p:nvSpPr>
        <p:spPr>
          <a:xfrm>
            <a:off x="539750" y="2172969"/>
            <a:ext cx="901700" cy="901700"/>
          </a:xfrm>
          <a:prstGeom prst="foldedCorne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xmlns="" id="{4634AC33-C7F2-4672-806B-B738B33A0856}"/>
              </a:ext>
            </a:extLst>
          </p:cNvPr>
          <p:cNvSpPr/>
          <p:nvPr/>
        </p:nvSpPr>
        <p:spPr>
          <a:xfrm>
            <a:off x="539750" y="3249294"/>
            <a:ext cx="901700" cy="901700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: Folded Corner 81">
            <a:extLst>
              <a:ext uri="{FF2B5EF4-FFF2-40B4-BE49-F238E27FC236}">
                <a16:creationId xmlns:a16="http://schemas.microsoft.com/office/drawing/2014/main" xmlns="" id="{E85B6EFC-3C64-425A-BDE1-4AA4A26C71D8}"/>
              </a:ext>
            </a:extLst>
          </p:cNvPr>
          <p:cNvSpPr/>
          <p:nvPr/>
        </p:nvSpPr>
        <p:spPr>
          <a:xfrm>
            <a:off x="539750" y="4325619"/>
            <a:ext cx="901700" cy="901700"/>
          </a:xfrm>
          <a:prstGeom prst="foldedCorne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: Folded Corner 82">
            <a:extLst>
              <a:ext uri="{FF2B5EF4-FFF2-40B4-BE49-F238E27FC236}">
                <a16:creationId xmlns:a16="http://schemas.microsoft.com/office/drawing/2014/main" xmlns="" id="{E91469B0-BE6B-46E8-A1BD-479321B405DD}"/>
              </a:ext>
            </a:extLst>
          </p:cNvPr>
          <p:cNvSpPr/>
          <p:nvPr/>
        </p:nvSpPr>
        <p:spPr>
          <a:xfrm>
            <a:off x="539750" y="5401945"/>
            <a:ext cx="901700" cy="901700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: Folded Corner 84">
            <a:extLst>
              <a:ext uri="{FF2B5EF4-FFF2-40B4-BE49-F238E27FC236}">
                <a16:creationId xmlns:a16="http://schemas.microsoft.com/office/drawing/2014/main" xmlns="" id="{185DB008-58A7-4FBB-9D51-E800D7C057F6}"/>
              </a:ext>
            </a:extLst>
          </p:cNvPr>
          <p:cNvSpPr/>
          <p:nvPr/>
        </p:nvSpPr>
        <p:spPr>
          <a:xfrm>
            <a:off x="10750550" y="1096644"/>
            <a:ext cx="901700" cy="901700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: Folded Corner 85">
            <a:extLst>
              <a:ext uri="{FF2B5EF4-FFF2-40B4-BE49-F238E27FC236}">
                <a16:creationId xmlns:a16="http://schemas.microsoft.com/office/drawing/2014/main" xmlns="" id="{6B7D3944-707A-4144-A668-469C53A1EF75}"/>
              </a:ext>
            </a:extLst>
          </p:cNvPr>
          <p:cNvSpPr/>
          <p:nvPr/>
        </p:nvSpPr>
        <p:spPr>
          <a:xfrm>
            <a:off x="10750550" y="2172969"/>
            <a:ext cx="901700" cy="901700"/>
          </a:xfrm>
          <a:prstGeom prst="foldedCorne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: Folded Corner 86">
            <a:extLst>
              <a:ext uri="{FF2B5EF4-FFF2-40B4-BE49-F238E27FC236}">
                <a16:creationId xmlns:a16="http://schemas.microsoft.com/office/drawing/2014/main" xmlns="" id="{0BE6CB47-E7DC-42BB-8AA5-28B3F05410C5}"/>
              </a:ext>
            </a:extLst>
          </p:cNvPr>
          <p:cNvSpPr/>
          <p:nvPr/>
        </p:nvSpPr>
        <p:spPr>
          <a:xfrm>
            <a:off x="10750550" y="3249294"/>
            <a:ext cx="901700" cy="901700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: Folded Corner 87">
            <a:extLst>
              <a:ext uri="{FF2B5EF4-FFF2-40B4-BE49-F238E27FC236}">
                <a16:creationId xmlns:a16="http://schemas.microsoft.com/office/drawing/2014/main" xmlns="" id="{353289B5-B8AF-4F73-B73A-751ED8CD7415}"/>
              </a:ext>
            </a:extLst>
          </p:cNvPr>
          <p:cNvSpPr/>
          <p:nvPr/>
        </p:nvSpPr>
        <p:spPr>
          <a:xfrm>
            <a:off x="10750550" y="4325619"/>
            <a:ext cx="901700" cy="901700"/>
          </a:xfrm>
          <a:prstGeom prst="foldedCorne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Folded Corner 88">
            <a:extLst>
              <a:ext uri="{FF2B5EF4-FFF2-40B4-BE49-F238E27FC236}">
                <a16:creationId xmlns:a16="http://schemas.microsoft.com/office/drawing/2014/main" xmlns="" id="{4A75E86D-D8F8-466C-86E6-5C290BB2FD1E}"/>
              </a:ext>
            </a:extLst>
          </p:cNvPr>
          <p:cNvSpPr/>
          <p:nvPr/>
        </p:nvSpPr>
        <p:spPr>
          <a:xfrm>
            <a:off x="10750550" y="5401945"/>
            <a:ext cx="901700" cy="901700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7E9884E0-A7FF-4BA7-8F4B-F897D94E63AF}"/>
              </a:ext>
            </a:extLst>
          </p:cNvPr>
          <p:cNvSpPr/>
          <p:nvPr/>
        </p:nvSpPr>
        <p:spPr>
          <a:xfrm>
            <a:off x="1693919" y="1481514"/>
            <a:ext cx="371044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6D660D2E-5965-4121-B70B-E52B3697BED5}"/>
              </a:ext>
            </a:extLst>
          </p:cNvPr>
          <p:cNvSpPr/>
          <p:nvPr/>
        </p:nvSpPr>
        <p:spPr>
          <a:xfrm>
            <a:off x="1693919" y="1182588"/>
            <a:ext cx="37104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ea typeface="Cambria" panose="02040503050406030204" pitchFamily="18" charset="0"/>
              </a:rPr>
              <a:t>LOREM IPSUM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35FB2019-112C-4FDF-9BFA-9C2288D22FE4}"/>
              </a:ext>
            </a:extLst>
          </p:cNvPr>
          <p:cNvSpPr/>
          <p:nvPr/>
        </p:nvSpPr>
        <p:spPr>
          <a:xfrm>
            <a:off x="1693919" y="2557839"/>
            <a:ext cx="371044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ACE25812-0E31-4886-A277-43156171A05F}"/>
              </a:ext>
            </a:extLst>
          </p:cNvPr>
          <p:cNvSpPr/>
          <p:nvPr/>
        </p:nvSpPr>
        <p:spPr>
          <a:xfrm>
            <a:off x="1693919" y="2258913"/>
            <a:ext cx="37104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ea typeface="Cambria" panose="02040503050406030204" pitchFamily="18" charset="0"/>
              </a:rPr>
              <a:t>LOREM IPSUM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F4D34057-DA0F-40FC-92EC-537DB3B02A84}"/>
              </a:ext>
            </a:extLst>
          </p:cNvPr>
          <p:cNvSpPr/>
          <p:nvPr/>
        </p:nvSpPr>
        <p:spPr>
          <a:xfrm>
            <a:off x="1693919" y="3634164"/>
            <a:ext cx="371044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7F784601-17EE-4D96-A116-F18B22CF97E5}"/>
              </a:ext>
            </a:extLst>
          </p:cNvPr>
          <p:cNvSpPr/>
          <p:nvPr/>
        </p:nvSpPr>
        <p:spPr>
          <a:xfrm>
            <a:off x="1693919" y="3335238"/>
            <a:ext cx="37104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ea typeface="Cambria" panose="02040503050406030204" pitchFamily="18" charset="0"/>
              </a:rPr>
              <a:t>LOREM IPSUM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666287E8-9632-4B6A-96AF-F7C9C9672049}"/>
              </a:ext>
            </a:extLst>
          </p:cNvPr>
          <p:cNvSpPr/>
          <p:nvPr/>
        </p:nvSpPr>
        <p:spPr>
          <a:xfrm>
            <a:off x="1693919" y="4710489"/>
            <a:ext cx="371044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F781D583-D076-4A45-8711-6A05FEE8206C}"/>
              </a:ext>
            </a:extLst>
          </p:cNvPr>
          <p:cNvSpPr/>
          <p:nvPr/>
        </p:nvSpPr>
        <p:spPr>
          <a:xfrm>
            <a:off x="1693919" y="4411563"/>
            <a:ext cx="37104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ea typeface="Cambria" panose="02040503050406030204" pitchFamily="18" charset="0"/>
              </a:rPr>
              <a:t>LOREM IPSUM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3FBB5EB6-D3AD-451C-A394-951C241F6691}"/>
              </a:ext>
            </a:extLst>
          </p:cNvPr>
          <p:cNvSpPr/>
          <p:nvPr/>
        </p:nvSpPr>
        <p:spPr>
          <a:xfrm>
            <a:off x="1693919" y="5786815"/>
            <a:ext cx="371044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9A182CB5-0D87-4BB1-AD7A-4D47F1061BDF}"/>
              </a:ext>
            </a:extLst>
          </p:cNvPr>
          <p:cNvSpPr/>
          <p:nvPr/>
        </p:nvSpPr>
        <p:spPr>
          <a:xfrm>
            <a:off x="1693919" y="5487889"/>
            <a:ext cx="37104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ea typeface="Cambria" panose="02040503050406030204" pitchFamily="18" charset="0"/>
              </a:rPr>
              <a:t>LOREM IPSUM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0F4CE245-FEBF-4532-8020-15B8B7EE90C3}"/>
              </a:ext>
            </a:extLst>
          </p:cNvPr>
          <p:cNvSpPr/>
          <p:nvPr/>
        </p:nvSpPr>
        <p:spPr>
          <a:xfrm>
            <a:off x="6787640" y="1481514"/>
            <a:ext cx="371044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A044B2B8-3250-4200-A3C5-8E48EAC0AA64}"/>
              </a:ext>
            </a:extLst>
          </p:cNvPr>
          <p:cNvSpPr/>
          <p:nvPr/>
        </p:nvSpPr>
        <p:spPr>
          <a:xfrm>
            <a:off x="6787640" y="1182588"/>
            <a:ext cx="37104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ea typeface="Cambria" panose="02040503050406030204" pitchFamily="18" charset="0"/>
              </a:rPr>
              <a:t>LOREM IPSUM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45229EE8-D028-4438-89A0-96D8C3905484}"/>
              </a:ext>
            </a:extLst>
          </p:cNvPr>
          <p:cNvSpPr/>
          <p:nvPr/>
        </p:nvSpPr>
        <p:spPr>
          <a:xfrm>
            <a:off x="6787640" y="2557839"/>
            <a:ext cx="371044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022CE273-88B5-4D41-8BB8-ADDF7E1088BD}"/>
              </a:ext>
            </a:extLst>
          </p:cNvPr>
          <p:cNvSpPr/>
          <p:nvPr/>
        </p:nvSpPr>
        <p:spPr>
          <a:xfrm>
            <a:off x="6787640" y="2258913"/>
            <a:ext cx="37104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ea typeface="Cambria" panose="02040503050406030204" pitchFamily="18" charset="0"/>
              </a:rPr>
              <a:t>LOREM IPSUM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9E61711C-06A4-4AE4-BFB9-88B9521128AE}"/>
              </a:ext>
            </a:extLst>
          </p:cNvPr>
          <p:cNvSpPr/>
          <p:nvPr/>
        </p:nvSpPr>
        <p:spPr>
          <a:xfrm>
            <a:off x="6787640" y="3634164"/>
            <a:ext cx="371044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35C0DAD0-55B6-4CB0-9B77-E2364CAE533C}"/>
              </a:ext>
            </a:extLst>
          </p:cNvPr>
          <p:cNvSpPr/>
          <p:nvPr/>
        </p:nvSpPr>
        <p:spPr>
          <a:xfrm>
            <a:off x="6787640" y="3335238"/>
            <a:ext cx="37104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ea typeface="Cambria" panose="02040503050406030204" pitchFamily="18" charset="0"/>
              </a:rPr>
              <a:t>LOREM IPSUM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xmlns="" id="{E9919F62-EA31-41AD-9C04-4732BA43F541}"/>
              </a:ext>
            </a:extLst>
          </p:cNvPr>
          <p:cNvSpPr/>
          <p:nvPr/>
        </p:nvSpPr>
        <p:spPr>
          <a:xfrm>
            <a:off x="6787640" y="4710489"/>
            <a:ext cx="371044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45CCE842-594F-4DE5-8D2E-CA8897BFC833}"/>
              </a:ext>
            </a:extLst>
          </p:cNvPr>
          <p:cNvSpPr/>
          <p:nvPr/>
        </p:nvSpPr>
        <p:spPr>
          <a:xfrm>
            <a:off x="6787640" y="4411563"/>
            <a:ext cx="37104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ea typeface="Cambria" panose="02040503050406030204" pitchFamily="18" charset="0"/>
              </a:rPr>
              <a:t>LOREM IPSUM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7D94268D-EADC-4F80-B96C-C54A7485D7C2}"/>
              </a:ext>
            </a:extLst>
          </p:cNvPr>
          <p:cNvSpPr/>
          <p:nvPr/>
        </p:nvSpPr>
        <p:spPr>
          <a:xfrm>
            <a:off x="6787640" y="5786815"/>
            <a:ext cx="371044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D91A8187-92B4-4142-8DD6-807E04C700E8}"/>
              </a:ext>
            </a:extLst>
          </p:cNvPr>
          <p:cNvSpPr/>
          <p:nvPr/>
        </p:nvSpPr>
        <p:spPr>
          <a:xfrm>
            <a:off x="6787640" y="5487889"/>
            <a:ext cx="37104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ea typeface="Cambria" panose="02040503050406030204" pitchFamily="18" charset="0"/>
              </a:rPr>
              <a:t>LOREM IPSUM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156C28F6-CD42-4E87-8148-152E0AEB6FF7}"/>
              </a:ext>
            </a:extLst>
          </p:cNvPr>
          <p:cNvGrpSpPr/>
          <p:nvPr/>
        </p:nvGrpSpPr>
        <p:grpSpPr>
          <a:xfrm>
            <a:off x="846931" y="2485707"/>
            <a:ext cx="287338" cy="276225"/>
            <a:chOff x="3746500" y="1939926"/>
            <a:chExt cx="287338" cy="276225"/>
          </a:xfrm>
          <a:solidFill>
            <a:schemeClr val="bg1"/>
          </a:solidFill>
        </p:grpSpPr>
        <p:sp>
          <p:nvSpPr>
            <p:cNvPr id="120" name="Freeform 154">
              <a:extLst>
                <a:ext uri="{FF2B5EF4-FFF2-40B4-BE49-F238E27FC236}">
                  <a16:creationId xmlns:a16="http://schemas.microsoft.com/office/drawing/2014/main" xmlns="" id="{551A8135-8DD8-4497-8358-1349DC3651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1939926"/>
              <a:ext cx="287338" cy="147638"/>
            </a:xfrm>
            <a:custGeom>
              <a:avLst/>
              <a:gdLst>
                <a:gd name="T0" fmla="*/ 376 w 901"/>
                <a:gd name="T1" fmla="*/ 299 h 465"/>
                <a:gd name="T2" fmla="*/ 366 w 901"/>
                <a:gd name="T3" fmla="*/ 302 h 465"/>
                <a:gd name="T4" fmla="*/ 210 w 901"/>
                <a:gd name="T5" fmla="*/ 314 h 465"/>
                <a:gd name="T6" fmla="*/ 209 w 901"/>
                <a:gd name="T7" fmla="*/ 309 h 465"/>
                <a:gd name="T8" fmla="*/ 206 w 901"/>
                <a:gd name="T9" fmla="*/ 304 h 465"/>
                <a:gd name="T10" fmla="*/ 202 w 901"/>
                <a:gd name="T11" fmla="*/ 300 h 465"/>
                <a:gd name="T12" fmla="*/ 195 w 901"/>
                <a:gd name="T13" fmla="*/ 299 h 465"/>
                <a:gd name="T14" fmla="*/ 30 w 901"/>
                <a:gd name="T15" fmla="*/ 30 h 465"/>
                <a:gd name="T16" fmla="*/ 871 w 901"/>
                <a:gd name="T17" fmla="*/ 299 h 465"/>
                <a:gd name="T18" fmla="*/ 15 w 901"/>
                <a:gd name="T19" fmla="*/ 0 h 465"/>
                <a:gd name="T20" fmla="*/ 9 w 901"/>
                <a:gd name="T21" fmla="*/ 1 h 465"/>
                <a:gd name="T22" fmla="*/ 5 w 901"/>
                <a:gd name="T23" fmla="*/ 4 h 465"/>
                <a:gd name="T24" fmla="*/ 1 w 901"/>
                <a:gd name="T25" fmla="*/ 8 h 465"/>
                <a:gd name="T26" fmla="*/ 0 w 901"/>
                <a:gd name="T27" fmla="*/ 15 h 465"/>
                <a:gd name="T28" fmla="*/ 0 w 901"/>
                <a:gd name="T29" fmla="*/ 317 h 465"/>
                <a:gd name="T30" fmla="*/ 2 w 901"/>
                <a:gd name="T31" fmla="*/ 323 h 465"/>
                <a:gd name="T32" fmla="*/ 7 w 901"/>
                <a:gd name="T33" fmla="*/ 327 h 465"/>
                <a:gd name="T34" fmla="*/ 12 w 901"/>
                <a:gd name="T35" fmla="*/ 329 h 465"/>
                <a:gd name="T36" fmla="*/ 180 w 901"/>
                <a:gd name="T37" fmla="*/ 329 h 465"/>
                <a:gd name="T38" fmla="*/ 181 w 901"/>
                <a:gd name="T39" fmla="*/ 453 h 465"/>
                <a:gd name="T40" fmla="*/ 185 w 901"/>
                <a:gd name="T41" fmla="*/ 461 h 465"/>
                <a:gd name="T42" fmla="*/ 192 w 901"/>
                <a:gd name="T43" fmla="*/ 464 h 465"/>
                <a:gd name="T44" fmla="*/ 200 w 901"/>
                <a:gd name="T45" fmla="*/ 464 h 465"/>
                <a:gd name="T46" fmla="*/ 380 w 901"/>
                <a:gd name="T47" fmla="*/ 329 h 465"/>
                <a:gd name="T48" fmla="*/ 890 w 901"/>
                <a:gd name="T49" fmla="*/ 329 h 465"/>
                <a:gd name="T50" fmla="*/ 895 w 901"/>
                <a:gd name="T51" fmla="*/ 327 h 465"/>
                <a:gd name="T52" fmla="*/ 899 w 901"/>
                <a:gd name="T53" fmla="*/ 323 h 465"/>
                <a:gd name="T54" fmla="*/ 901 w 901"/>
                <a:gd name="T55" fmla="*/ 317 h 465"/>
                <a:gd name="T56" fmla="*/ 901 w 901"/>
                <a:gd name="T57" fmla="*/ 15 h 465"/>
                <a:gd name="T58" fmla="*/ 900 w 901"/>
                <a:gd name="T59" fmla="*/ 8 h 465"/>
                <a:gd name="T60" fmla="*/ 897 w 901"/>
                <a:gd name="T61" fmla="*/ 4 h 465"/>
                <a:gd name="T62" fmla="*/ 892 w 901"/>
                <a:gd name="T63" fmla="*/ 1 h 465"/>
                <a:gd name="T64" fmla="*/ 886 w 901"/>
                <a:gd name="T65" fmla="*/ 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1" h="465">
                  <a:moveTo>
                    <a:pt x="871" y="299"/>
                  </a:moveTo>
                  <a:lnTo>
                    <a:pt x="376" y="299"/>
                  </a:lnTo>
                  <a:lnTo>
                    <a:pt x="371" y="300"/>
                  </a:lnTo>
                  <a:lnTo>
                    <a:pt x="366" y="302"/>
                  </a:lnTo>
                  <a:lnTo>
                    <a:pt x="210" y="420"/>
                  </a:lnTo>
                  <a:lnTo>
                    <a:pt x="210" y="314"/>
                  </a:lnTo>
                  <a:lnTo>
                    <a:pt x="210" y="311"/>
                  </a:lnTo>
                  <a:lnTo>
                    <a:pt x="209" y="309"/>
                  </a:lnTo>
                  <a:lnTo>
                    <a:pt x="208" y="306"/>
                  </a:lnTo>
                  <a:lnTo>
                    <a:pt x="206" y="304"/>
                  </a:lnTo>
                  <a:lnTo>
                    <a:pt x="204" y="302"/>
                  </a:lnTo>
                  <a:lnTo>
                    <a:pt x="202" y="300"/>
                  </a:lnTo>
                  <a:lnTo>
                    <a:pt x="198" y="300"/>
                  </a:lnTo>
                  <a:lnTo>
                    <a:pt x="195" y="299"/>
                  </a:lnTo>
                  <a:lnTo>
                    <a:pt x="30" y="299"/>
                  </a:lnTo>
                  <a:lnTo>
                    <a:pt x="30" y="30"/>
                  </a:lnTo>
                  <a:lnTo>
                    <a:pt x="871" y="30"/>
                  </a:lnTo>
                  <a:lnTo>
                    <a:pt x="871" y="299"/>
                  </a:lnTo>
                  <a:close/>
                  <a:moveTo>
                    <a:pt x="88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314"/>
                  </a:lnTo>
                  <a:lnTo>
                    <a:pt x="0" y="317"/>
                  </a:lnTo>
                  <a:lnTo>
                    <a:pt x="1" y="321"/>
                  </a:lnTo>
                  <a:lnTo>
                    <a:pt x="2" y="323"/>
                  </a:lnTo>
                  <a:lnTo>
                    <a:pt x="5" y="325"/>
                  </a:lnTo>
                  <a:lnTo>
                    <a:pt x="7" y="327"/>
                  </a:lnTo>
                  <a:lnTo>
                    <a:pt x="9" y="328"/>
                  </a:lnTo>
                  <a:lnTo>
                    <a:pt x="12" y="329"/>
                  </a:lnTo>
                  <a:lnTo>
                    <a:pt x="15" y="329"/>
                  </a:lnTo>
                  <a:lnTo>
                    <a:pt x="180" y="329"/>
                  </a:lnTo>
                  <a:lnTo>
                    <a:pt x="180" y="450"/>
                  </a:lnTo>
                  <a:lnTo>
                    <a:pt x="181" y="453"/>
                  </a:lnTo>
                  <a:lnTo>
                    <a:pt x="182" y="458"/>
                  </a:lnTo>
                  <a:lnTo>
                    <a:pt x="185" y="461"/>
                  </a:lnTo>
                  <a:lnTo>
                    <a:pt x="189" y="463"/>
                  </a:lnTo>
                  <a:lnTo>
                    <a:pt x="192" y="464"/>
                  </a:lnTo>
                  <a:lnTo>
                    <a:pt x="195" y="465"/>
                  </a:lnTo>
                  <a:lnTo>
                    <a:pt x="200" y="464"/>
                  </a:lnTo>
                  <a:lnTo>
                    <a:pt x="205" y="462"/>
                  </a:lnTo>
                  <a:lnTo>
                    <a:pt x="380" y="329"/>
                  </a:lnTo>
                  <a:lnTo>
                    <a:pt x="886" y="329"/>
                  </a:lnTo>
                  <a:lnTo>
                    <a:pt x="890" y="329"/>
                  </a:lnTo>
                  <a:lnTo>
                    <a:pt x="892" y="328"/>
                  </a:lnTo>
                  <a:lnTo>
                    <a:pt x="895" y="327"/>
                  </a:lnTo>
                  <a:lnTo>
                    <a:pt x="897" y="325"/>
                  </a:lnTo>
                  <a:lnTo>
                    <a:pt x="899" y="323"/>
                  </a:lnTo>
                  <a:lnTo>
                    <a:pt x="900" y="321"/>
                  </a:lnTo>
                  <a:lnTo>
                    <a:pt x="901" y="317"/>
                  </a:lnTo>
                  <a:lnTo>
                    <a:pt x="901" y="314"/>
                  </a:lnTo>
                  <a:lnTo>
                    <a:pt x="901" y="15"/>
                  </a:lnTo>
                  <a:lnTo>
                    <a:pt x="901" y="11"/>
                  </a:lnTo>
                  <a:lnTo>
                    <a:pt x="900" y="8"/>
                  </a:lnTo>
                  <a:lnTo>
                    <a:pt x="899" y="6"/>
                  </a:lnTo>
                  <a:lnTo>
                    <a:pt x="897" y="4"/>
                  </a:lnTo>
                  <a:lnTo>
                    <a:pt x="895" y="2"/>
                  </a:lnTo>
                  <a:lnTo>
                    <a:pt x="892" y="1"/>
                  </a:lnTo>
                  <a:lnTo>
                    <a:pt x="890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55">
              <a:extLst>
                <a:ext uri="{FF2B5EF4-FFF2-40B4-BE49-F238E27FC236}">
                  <a16:creationId xmlns:a16="http://schemas.microsoft.com/office/drawing/2014/main" xmlns="" id="{0E25467B-2F3F-4E93-9C2F-5DB5DC72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2073276"/>
              <a:ext cx="287338" cy="142875"/>
            </a:xfrm>
            <a:custGeom>
              <a:avLst/>
              <a:gdLst>
                <a:gd name="T0" fmla="*/ 394 w 901"/>
                <a:gd name="T1" fmla="*/ 0 h 451"/>
                <a:gd name="T2" fmla="*/ 388 w 901"/>
                <a:gd name="T3" fmla="*/ 1 h 451"/>
                <a:gd name="T4" fmla="*/ 383 w 901"/>
                <a:gd name="T5" fmla="*/ 4 h 451"/>
                <a:gd name="T6" fmla="*/ 380 w 901"/>
                <a:gd name="T7" fmla="*/ 9 h 451"/>
                <a:gd name="T8" fmla="*/ 379 w 901"/>
                <a:gd name="T9" fmla="*/ 15 h 451"/>
                <a:gd name="T10" fmla="*/ 380 w 901"/>
                <a:gd name="T11" fmla="*/ 21 h 451"/>
                <a:gd name="T12" fmla="*/ 383 w 901"/>
                <a:gd name="T13" fmla="*/ 25 h 451"/>
                <a:gd name="T14" fmla="*/ 388 w 901"/>
                <a:gd name="T15" fmla="*/ 28 h 451"/>
                <a:gd name="T16" fmla="*/ 394 w 901"/>
                <a:gd name="T17" fmla="*/ 30 h 451"/>
                <a:gd name="T18" fmla="*/ 871 w 901"/>
                <a:gd name="T19" fmla="*/ 270 h 451"/>
                <a:gd name="T20" fmla="*/ 703 w 901"/>
                <a:gd name="T21" fmla="*/ 270 h 451"/>
                <a:gd name="T22" fmla="*/ 698 w 901"/>
                <a:gd name="T23" fmla="*/ 273 h 451"/>
                <a:gd name="T24" fmla="*/ 694 w 901"/>
                <a:gd name="T25" fmla="*/ 276 h 451"/>
                <a:gd name="T26" fmla="*/ 692 w 901"/>
                <a:gd name="T27" fmla="*/ 282 h 451"/>
                <a:gd name="T28" fmla="*/ 691 w 901"/>
                <a:gd name="T29" fmla="*/ 401 h 451"/>
                <a:gd name="T30" fmla="*/ 546 w 901"/>
                <a:gd name="T31" fmla="*/ 271 h 451"/>
                <a:gd name="T32" fmla="*/ 30 w 901"/>
                <a:gd name="T33" fmla="*/ 270 h 451"/>
                <a:gd name="T34" fmla="*/ 109 w 901"/>
                <a:gd name="T35" fmla="*/ 30 h 451"/>
                <a:gd name="T36" fmla="*/ 116 w 901"/>
                <a:gd name="T37" fmla="*/ 28 h 451"/>
                <a:gd name="T38" fmla="*/ 120 w 901"/>
                <a:gd name="T39" fmla="*/ 25 h 451"/>
                <a:gd name="T40" fmla="*/ 123 w 901"/>
                <a:gd name="T41" fmla="*/ 21 h 451"/>
                <a:gd name="T42" fmla="*/ 124 w 901"/>
                <a:gd name="T43" fmla="*/ 15 h 451"/>
                <a:gd name="T44" fmla="*/ 123 w 901"/>
                <a:gd name="T45" fmla="*/ 9 h 451"/>
                <a:gd name="T46" fmla="*/ 120 w 901"/>
                <a:gd name="T47" fmla="*/ 4 h 451"/>
                <a:gd name="T48" fmla="*/ 116 w 901"/>
                <a:gd name="T49" fmla="*/ 1 h 451"/>
                <a:gd name="T50" fmla="*/ 109 w 901"/>
                <a:gd name="T51" fmla="*/ 0 h 451"/>
                <a:gd name="T52" fmla="*/ 12 w 901"/>
                <a:gd name="T53" fmla="*/ 0 h 451"/>
                <a:gd name="T54" fmla="*/ 7 w 901"/>
                <a:gd name="T55" fmla="*/ 2 h 451"/>
                <a:gd name="T56" fmla="*/ 2 w 901"/>
                <a:gd name="T57" fmla="*/ 7 h 451"/>
                <a:gd name="T58" fmla="*/ 0 w 901"/>
                <a:gd name="T59" fmla="*/ 12 h 451"/>
                <a:gd name="T60" fmla="*/ 0 w 901"/>
                <a:gd name="T61" fmla="*/ 285 h 451"/>
                <a:gd name="T62" fmla="*/ 1 w 901"/>
                <a:gd name="T63" fmla="*/ 291 h 451"/>
                <a:gd name="T64" fmla="*/ 5 w 901"/>
                <a:gd name="T65" fmla="*/ 296 h 451"/>
                <a:gd name="T66" fmla="*/ 9 w 901"/>
                <a:gd name="T67" fmla="*/ 299 h 451"/>
                <a:gd name="T68" fmla="*/ 15 w 901"/>
                <a:gd name="T69" fmla="*/ 300 h 451"/>
                <a:gd name="T70" fmla="*/ 696 w 901"/>
                <a:gd name="T71" fmla="*/ 446 h 451"/>
                <a:gd name="T72" fmla="*/ 707 w 901"/>
                <a:gd name="T73" fmla="*/ 451 h 451"/>
                <a:gd name="T74" fmla="*/ 712 w 901"/>
                <a:gd name="T75" fmla="*/ 449 h 451"/>
                <a:gd name="T76" fmla="*/ 718 w 901"/>
                <a:gd name="T77" fmla="*/ 443 h 451"/>
                <a:gd name="T78" fmla="*/ 722 w 901"/>
                <a:gd name="T79" fmla="*/ 436 h 451"/>
                <a:gd name="T80" fmla="*/ 886 w 901"/>
                <a:gd name="T81" fmla="*/ 300 h 451"/>
                <a:gd name="T82" fmla="*/ 892 w 901"/>
                <a:gd name="T83" fmla="*/ 299 h 451"/>
                <a:gd name="T84" fmla="*/ 897 w 901"/>
                <a:gd name="T85" fmla="*/ 296 h 451"/>
                <a:gd name="T86" fmla="*/ 900 w 901"/>
                <a:gd name="T87" fmla="*/ 291 h 451"/>
                <a:gd name="T88" fmla="*/ 901 w 901"/>
                <a:gd name="T89" fmla="*/ 285 h 451"/>
                <a:gd name="T90" fmla="*/ 901 w 901"/>
                <a:gd name="T91" fmla="*/ 12 h 451"/>
                <a:gd name="T92" fmla="*/ 899 w 901"/>
                <a:gd name="T93" fmla="*/ 7 h 451"/>
                <a:gd name="T94" fmla="*/ 895 w 901"/>
                <a:gd name="T95" fmla="*/ 2 h 451"/>
                <a:gd name="T96" fmla="*/ 890 w 901"/>
                <a:gd name="T9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01" h="451">
                  <a:moveTo>
                    <a:pt x="886" y="0"/>
                  </a:moveTo>
                  <a:lnTo>
                    <a:pt x="394" y="0"/>
                  </a:lnTo>
                  <a:lnTo>
                    <a:pt x="391" y="0"/>
                  </a:lnTo>
                  <a:lnTo>
                    <a:pt x="388" y="1"/>
                  </a:lnTo>
                  <a:lnTo>
                    <a:pt x="386" y="2"/>
                  </a:lnTo>
                  <a:lnTo>
                    <a:pt x="383" y="4"/>
                  </a:lnTo>
                  <a:lnTo>
                    <a:pt x="381" y="7"/>
                  </a:lnTo>
                  <a:lnTo>
                    <a:pt x="380" y="9"/>
                  </a:lnTo>
                  <a:lnTo>
                    <a:pt x="379" y="12"/>
                  </a:lnTo>
                  <a:lnTo>
                    <a:pt x="379" y="15"/>
                  </a:lnTo>
                  <a:lnTo>
                    <a:pt x="379" y="17"/>
                  </a:lnTo>
                  <a:lnTo>
                    <a:pt x="380" y="21"/>
                  </a:lnTo>
                  <a:lnTo>
                    <a:pt x="381" y="23"/>
                  </a:lnTo>
                  <a:lnTo>
                    <a:pt x="383" y="25"/>
                  </a:lnTo>
                  <a:lnTo>
                    <a:pt x="386" y="27"/>
                  </a:lnTo>
                  <a:lnTo>
                    <a:pt x="388" y="28"/>
                  </a:lnTo>
                  <a:lnTo>
                    <a:pt x="391" y="29"/>
                  </a:lnTo>
                  <a:lnTo>
                    <a:pt x="394" y="30"/>
                  </a:lnTo>
                  <a:lnTo>
                    <a:pt x="871" y="30"/>
                  </a:lnTo>
                  <a:lnTo>
                    <a:pt x="871" y="270"/>
                  </a:lnTo>
                  <a:lnTo>
                    <a:pt x="707" y="270"/>
                  </a:lnTo>
                  <a:lnTo>
                    <a:pt x="703" y="270"/>
                  </a:lnTo>
                  <a:lnTo>
                    <a:pt x="700" y="271"/>
                  </a:lnTo>
                  <a:lnTo>
                    <a:pt x="698" y="273"/>
                  </a:lnTo>
                  <a:lnTo>
                    <a:pt x="696" y="274"/>
                  </a:lnTo>
                  <a:lnTo>
                    <a:pt x="694" y="276"/>
                  </a:lnTo>
                  <a:lnTo>
                    <a:pt x="693" y="279"/>
                  </a:lnTo>
                  <a:lnTo>
                    <a:pt x="692" y="282"/>
                  </a:lnTo>
                  <a:lnTo>
                    <a:pt x="691" y="285"/>
                  </a:lnTo>
                  <a:lnTo>
                    <a:pt x="691" y="401"/>
                  </a:lnTo>
                  <a:lnTo>
                    <a:pt x="551" y="274"/>
                  </a:lnTo>
                  <a:lnTo>
                    <a:pt x="546" y="271"/>
                  </a:lnTo>
                  <a:lnTo>
                    <a:pt x="541" y="270"/>
                  </a:lnTo>
                  <a:lnTo>
                    <a:pt x="30" y="270"/>
                  </a:lnTo>
                  <a:lnTo>
                    <a:pt x="30" y="30"/>
                  </a:lnTo>
                  <a:lnTo>
                    <a:pt x="109" y="30"/>
                  </a:lnTo>
                  <a:lnTo>
                    <a:pt x="113" y="29"/>
                  </a:lnTo>
                  <a:lnTo>
                    <a:pt x="116" y="28"/>
                  </a:lnTo>
                  <a:lnTo>
                    <a:pt x="118" y="27"/>
                  </a:lnTo>
                  <a:lnTo>
                    <a:pt x="120" y="25"/>
                  </a:lnTo>
                  <a:lnTo>
                    <a:pt x="122" y="23"/>
                  </a:lnTo>
                  <a:lnTo>
                    <a:pt x="123" y="21"/>
                  </a:lnTo>
                  <a:lnTo>
                    <a:pt x="124" y="17"/>
                  </a:lnTo>
                  <a:lnTo>
                    <a:pt x="124" y="15"/>
                  </a:lnTo>
                  <a:lnTo>
                    <a:pt x="124" y="12"/>
                  </a:lnTo>
                  <a:lnTo>
                    <a:pt x="123" y="9"/>
                  </a:lnTo>
                  <a:lnTo>
                    <a:pt x="122" y="7"/>
                  </a:lnTo>
                  <a:lnTo>
                    <a:pt x="120" y="4"/>
                  </a:lnTo>
                  <a:lnTo>
                    <a:pt x="118" y="2"/>
                  </a:lnTo>
                  <a:lnTo>
                    <a:pt x="116" y="1"/>
                  </a:lnTo>
                  <a:lnTo>
                    <a:pt x="113" y="0"/>
                  </a:lnTo>
                  <a:lnTo>
                    <a:pt x="10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1"/>
                  </a:lnTo>
                  <a:lnTo>
                    <a:pt x="2" y="293"/>
                  </a:lnTo>
                  <a:lnTo>
                    <a:pt x="5" y="296"/>
                  </a:lnTo>
                  <a:lnTo>
                    <a:pt x="7" y="298"/>
                  </a:lnTo>
                  <a:lnTo>
                    <a:pt x="9" y="299"/>
                  </a:lnTo>
                  <a:lnTo>
                    <a:pt x="12" y="300"/>
                  </a:lnTo>
                  <a:lnTo>
                    <a:pt x="15" y="300"/>
                  </a:lnTo>
                  <a:lnTo>
                    <a:pt x="535" y="300"/>
                  </a:lnTo>
                  <a:lnTo>
                    <a:pt x="696" y="446"/>
                  </a:lnTo>
                  <a:lnTo>
                    <a:pt x="701" y="450"/>
                  </a:lnTo>
                  <a:lnTo>
                    <a:pt x="707" y="451"/>
                  </a:lnTo>
                  <a:lnTo>
                    <a:pt x="709" y="450"/>
                  </a:lnTo>
                  <a:lnTo>
                    <a:pt x="712" y="449"/>
                  </a:lnTo>
                  <a:lnTo>
                    <a:pt x="716" y="446"/>
                  </a:lnTo>
                  <a:lnTo>
                    <a:pt x="718" y="443"/>
                  </a:lnTo>
                  <a:lnTo>
                    <a:pt x="720" y="440"/>
                  </a:lnTo>
                  <a:lnTo>
                    <a:pt x="722" y="436"/>
                  </a:lnTo>
                  <a:lnTo>
                    <a:pt x="722" y="300"/>
                  </a:lnTo>
                  <a:lnTo>
                    <a:pt x="886" y="300"/>
                  </a:lnTo>
                  <a:lnTo>
                    <a:pt x="890" y="300"/>
                  </a:lnTo>
                  <a:lnTo>
                    <a:pt x="892" y="299"/>
                  </a:lnTo>
                  <a:lnTo>
                    <a:pt x="895" y="298"/>
                  </a:lnTo>
                  <a:lnTo>
                    <a:pt x="897" y="296"/>
                  </a:lnTo>
                  <a:lnTo>
                    <a:pt x="899" y="293"/>
                  </a:lnTo>
                  <a:lnTo>
                    <a:pt x="900" y="291"/>
                  </a:lnTo>
                  <a:lnTo>
                    <a:pt x="901" y="288"/>
                  </a:lnTo>
                  <a:lnTo>
                    <a:pt x="901" y="285"/>
                  </a:lnTo>
                  <a:lnTo>
                    <a:pt x="901" y="15"/>
                  </a:lnTo>
                  <a:lnTo>
                    <a:pt x="901" y="12"/>
                  </a:lnTo>
                  <a:lnTo>
                    <a:pt x="900" y="9"/>
                  </a:lnTo>
                  <a:lnTo>
                    <a:pt x="899" y="7"/>
                  </a:lnTo>
                  <a:lnTo>
                    <a:pt x="897" y="4"/>
                  </a:lnTo>
                  <a:lnTo>
                    <a:pt x="895" y="2"/>
                  </a:lnTo>
                  <a:lnTo>
                    <a:pt x="892" y="1"/>
                  </a:lnTo>
                  <a:lnTo>
                    <a:pt x="890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4B45315D-422C-4682-AB92-1EF035C5C97E}"/>
              </a:ext>
            </a:extLst>
          </p:cNvPr>
          <p:cNvGrpSpPr/>
          <p:nvPr/>
        </p:nvGrpSpPr>
        <p:grpSpPr>
          <a:xfrm>
            <a:off x="847725" y="1404619"/>
            <a:ext cx="285750" cy="285751"/>
            <a:chOff x="3175000" y="785813"/>
            <a:chExt cx="285750" cy="285751"/>
          </a:xfrm>
          <a:solidFill>
            <a:schemeClr val="bg1"/>
          </a:solidFill>
        </p:grpSpPr>
        <p:sp>
          <p:nvSpPr>
            <p:cNvPr id="123" name="Freeform 181">
              <a:extLst>
                <a:ext uri="{FF2B5EF4-FFF2-40B4-BE49-F238E27FC236}">
                  <a16:creationId xmlns:a16="http://schemas.microsoft.com/office/drawing/2014/main" xmlns="" id="{047E59B1-413A-42DD-9C2C-FCFB8C683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5650" y="785813"/>
              <a:ext cx="165100" cy="196850"/>
            </a:xfrm>
            <a:custGeom>
              <a:avLst/>
              <a:gdLst>
                <a:gd name="T0" fmla="*/ 235 w 522"/>
                <a:gd name="T1" fmla="*/ 2 h 620"/>
                <a:gd name="T2" fmla="*/ 196 w 522"/>
                <a:gd name="T3" fmla="*/ 8 h 620"/>
                <a:gd name="T4" fmla="*/ 160 w 522"/>
                <a:gd name="T5" fmla="*/ 20 h 620"/>
                <a:gd name="T6" fmla="*/ 125 w 522"/>
                <a:gd name="T7" fmla="*/ 36 h 620"/>
                <a:gd name="T8" fmla="*/ 95 w 522"/>
                <a:gd name="T9" fmla="*/ 56 h 620"/>
                <a:gd name="T10" fmla="*/ 68 w 522"/>
                <a:gd name="T11" fmla="*/ 80 h 620"/>
                <a:gd name="T12" fmla="*/ 44 w 522"/>
                <a:gd name="T13" fmla="*/ 107 h 620"/>
                <a:gd name="T14" fmla="*/ 26 w 522"/>
                <a:gd name="T15" fmla="*/ 138 h 620"/>
                <a:gd name="T16" fmla="*/ 12 w 522"/>
                <a:gd name="T17" fmla="*/ 171 h 620"/>
                <a:gd name="T18" fmla="*/ 2 w 522"/>
                <a:gd name="T19" fmla="*/ 206 h 620"/>
                <a:gd name="T20" fmla="*/ 0 w 522"/>
                <a:gd name="T21" fmla="*/ 243 h 620"/>
                <a:gd name="T22" fmla="*/ 31 w 522"/>
                <a:gd name="T23" fmla="*/ 221 h 620"/>
                <a:gd name="T24" fmla="*/ 38 w 522"/>
                <a:gd name="T25" fmla="*/ 190 h 620"/>
                <a:gd name="T26" fmla="*/ 48 w 522"/>
                <a:gd name="T27" fmla="*/ 160 h 620"/>
                <a:gd name="T28" fmla="*/ 83 w 522"/>
                <a:gd name="T29" fmla="*/ 109 h 620"/>
                <a:gd name="T30" fmla="*/ 132 w 522"/>
                <a:gd name="T31" fmla="*/ 67 h 620"/>
                <a:gd name="T32" fmla="*/ 193 w 522"/>
                <a:gd name="T33" fmla="*/ 40 h 620"/>
                <a:gd name="T34" fmla="*/ 238 w 522"/>
                <a:gd name="T35" fmla="*/ 31 h 620"/>
                <a:gd name="T36" fmla="*/ 273 w 522"/>
                <a:gd name="T37" fmla="*/ 31 h 620"/>
                <a:gd name="T38" fmla="*/ 307 w 522"/>
                <a:gd name="T39" fmla="*/ 35 h 620"/>
                <a:gd name="T40" fmla="*/ 372 w 522"/>
                <a:gd name="T41" fmla="*/ 56 h 620"/>
                <a:gd name="T42" fmla="*/ 424 w 522"/>
                <a:gd name="T43" fmla="*/ 92 h 620"/>
                <a:gd name="T44" fmla="*/ 465 w 522"/>
                <a:gd name="T45" fmla="*/ 142 h 620"/>
                <a:gd name="T46" fmla="*/ 482 w 522"/>
                <a:gd name="T47" fmla="*/ 180 h 620"/>
                <a:gd name="T48" fmla="*/ 489 w 522"/>
                <a:gd name="T49" fmla="*/ 211 h 620"/>
                <a:gd name="T50" fmla="*/ 492 w 522"/>
                <a:gd name="T51" fmla="*/ 243 h 620"/>
                <a:gd name="T52" fmla="*/ 486 w 522"/>
                <a:gd name="T53" fmla="*/ 290 h 620"/>
                <a:gd name="T54" fmla="*/ 470 w 522"/>
                <a:gd name="T55" fmla="*/ 334 h 620"/>
                <a:gd name="T56" fmla="*/ 444 w 522"/>
                <a:gd name="T57" fmla="*/ 373 h 620"/>
                <a:gd name="T58" fmla="*/ 409 w 522"/>
                <a:gd name="T59" fmla="*/ 406 h 620"/>
                <a:gd name="T60" fmla="*/ 366 w 522"/>
                <a:gd name="T61" fmla="*/ 432 h 620"/>
                <a:gd name="T62" fmla="*/ 346 w 522"/>
                <a:gd name="T63" fmla="*/ 441 h 620"/>
                <a:gd name="T64" fmla="*/ 311 w 522"/>
                <a:gd name="T65" fmla="*/ 472 h 620"/>
                <a:gd name="T66" fmla="*/ 256 w 522"/>
                <a:gd name="T67" fmla="*/ 521 h 620"/>
                <a:gd name="T68" fmla="*/ 222 w 522"/>
                <a:gd name="T69" fmla="*/ 527 h 620"/>
                <a:gd name="T70" fmla="*/ 222 w 522"/>
                <a:gd name="T71" fmla="*/ 468 h 620"/>
                <a:gd name="T72" fmla="*/ 195 w 522"/>
                <a:gd name="T73" fmla="*/ 450 h 620"/>
                <a:gd name="T74" fmla="*/ 154 w 522"/>
                <a:gd name="T75" fmla="*/ 438 h 620"/>
                <a:gd name="T76" fmla="*/ 167 w 522"/>
                <a:gd name="T77" fmla="*/ 474 h 620"/>
                <a:gd name="T78" fmla="*/ 192 w 522"/>
                <a:gd name="T79" fmla="*/ 507 h 620"/>
                <a:gd name="T80" fmla="*/ 192 w 522"/>
                <a:gd name="T81" fmla="*/ 584 h 620"/>
                <a:gd name="T82" fmla="*/ 231 w 522"/>
                <a:gd name="T83" fmla="*/ 582 h 620"/>
                <a:gd name="T84" fmla="*/ 313 w 522"/>
                <a:gd name="T85" fmla="*/ 510 h 620"/>
                <a:gd name="T86" fmla="*/ 355 w 522"/>
                <a:gd name="T87" fmla="*/ 473 h 620"/>
                <a:gd name="T88" fmla="*/ 398 w 522"/>
                <a:gd name="T89" fmla="*/ 449 h 620"/>
                <a:gd name="T90" fmla="*/ 443 w 522"/>
                <a:gd name="T91" fmla="*/ 417 h 620"/>
                <a:gd name="T92" fmla="*/ 480 w 522"/>
                <a:gd name="T93" fmla="*/ 376 h 620"/>
                <a:gd name="T94" fmla="*/ 505 w 522"/>
                <a:gd name="T95" fmla="*/ 330 h 620"/>
                <a:gd name="T96" fmla="*/ 519 w 522"/>
                <a:gd name="T97" fmla="*/ 279 h 620"/>
                <a:gd name="T98" fmla="*/ 522 w 522"/>
                <a:gd name="T99" fmla="*/ 231 h 620"/>
                <a:gd name="T100" fmla="*/ 517 w 522"/>
                <a:gd name="T101" fmla="*/ 194 h 620"/>
                <a:gd name="T102" fmla="*/ 506 w 522"/>
                <a:gd name="T103" fmla="*/ 160 h 620"/>
                <a:gd name="T104" fmla="*/ 490 w 522"/>
                <a:gd name="T105" fmla="*/ 128 h 620"/>
                <a:gd name="T106" fmla="*/ 470 w 522"/>
                <a:gd name="T107" fmla="*/ 98 h 620"/>
                <a:gd name="T108" fmla="*/ 445 w 522"/>
                <a:gd name="T109" fmla="*/ 72 h 620"/>
                <a:gd name="T110" fmla="*/ 418 w 522"/>
                <a:gd name="T111" fmla="*/ 49 h 620"/>
                <a:gd name="T112" fmla="*/ 385 w 522"/>
                <a:gd name="T113" fmla="*/ 30 h 620"/>
                <a:gd name="T114" fmla="*/ 351 w 522"/>
                <a:gd name="T115" fmla="*/ 15 h 620"/>
                <a:gd name="T116" fmla="*/ 314 w 522"/>
                <a:gd name="T117" fmla="*/ 6 h 620"/>
                <a:gd name="T118" fmla="*/ 274 w 522"/>
                <a:gd name="T119" fmla="*/ 2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2" h="620">
                  <a:moveTo>
                    <a:pt x="261" y="0"/>
                  </a:moveTo>
                  <a:lnTo>
                    <a:pt x="247" y="2"/>
                  </a:lnTo>
                  <a:lnTo>
                    <a:pt x="235" y="2"/>
                  </a:lnTo>
                  <a:lnTo>
                    <a:pt x="222" y="4"/>
                  </a:lnTo>
                  <a:lnTo>
                    <a:pt x="209" y="6"/>
                  </a:lnTo>
                  <a:lnTo>
                    <a:pt x="196" y="8"/>
                  </a:lnTo>
                  <a:lnTo>
                    <a:pt x="183" y="11"/>
                  </a:lnTo>
                  <a:lnTo>
                    <a:pt x="171" y="15"/>
                  </a:lnTo>
                  <a:lnTo>
                    <a:pt x="160" y="20"/>
                  </a:lnTo>
                  <a:lnTo>
                    <a:pt x="148" y="25"/>
                  </a:lnTo>
                  <a:lnTo>
                    <a:pt x="136" y="30"/>
                  </a:lnTo>
                  <a:lnTo>
                    <a:pt x="125" y="36"/>
                  </a:lnTo>
                  <a:lnTo>
                    <a:pt x="115" y="42"/>
                  </a:lnTo>
                  <a:lnTo>
                    <a:pt x="105" y="49"/>
                  </a:lnTo>
                  <a:lnTo>
                    <a:pt x="95" y="56"/>
                  </a:lnTo>
                  <a:lnTo>
                    <a:pt x="86" y="64"/>
                  </a:lnTo>
                  <a:lnTo>
                    <a:pt x="76" y="72"/>
                  </a:lnTo>
                  <a:lnTo>
                    <a:pt x="68" y="80"/>
                  </a:lnTo>
                  <a:lnTo>
                    <a:pt x="59" y="89"/>
                  </a:lnTo>
                  <a:lnTo>
                    <a:pt x="52" y="98"/>
                  </a:lnTo>
                  <a:lnTo>
                    <a:pt x="44" y="107"/>
                  </a:lnTo>
                  <a:lnTo>
                    <a:pt x="38" y="117"/>
                  </a:lnTo>
                  <a:lnTo>
                    <a:pt x="31" y="128"/>
                  </a:lnTo>
                  <a:lnTo>
                    <a:pt x="26" y="138"/>
                  </a:lnTo>
                  <a:lnTo>
                    <a:pt x="21" y="149"/>
                  </a:lnTo>
                  <a:lnTo>
                    <a:pt x="15" y="160"/>
                  </a:lnTo>
                  <a:lnTo>
                    <a:pt x="12" y="171"/>
                  </a:lnTo>
                  <a:lnTo>
                    <a:pt x="8" y="182"/>
                  </a:lnTo>
                  <a:lnTo>
                    <a:pt x="6" y="194"/>
                  </a:lnTo>
                  <a:lnTo>
                    <a:pt x="2" y="206"/>
                  </a:lnTo>
                  <a:lnTo>
                    <a:pt x="1" y="219"/>
                  </a:lnTo>
                  <a:lnTo>
                    <a:pt x="0" y="231"/>
                  </a:lnTo>
                  <a:lnTo>
                    <a:pt x="0" y="243"/>
                  </a:lnTo>
                  <a:lnTo>
                    <a:pt x="30" y="243"/>
                  </a:lnTo>
                  <a:lnTo>
                    <a:pt x="30" y="232"/>
                  </a:lnTo>
                  <a:lnTo>
                    <a:pt x="31" y="221"/>
                  </a:lnTo>
                  <a:lnTo>
                    <a:pt x="32" y="210"/>
                  </a:lnTo>
                  <a:lnTo>
                    <a:pt x="34" y="201"/>
                  </a:lnTo>
                  <a:lnTo>
                    <a:pt x="38" y="190"/>
                  </a:lnTo>
                  <a:lnTo>
                    <a:pt x="40" y="180"/>
                  </a:lnTo>
                  <a:lnTo>
                    <a:pt x="44" y="170"/>
                  </a:lnTo>
                  <a:lnTo>
                    <a:pt x="48" y="160"/>
                  </a:lnTo>
                  <a:lnTo>
                    <a:pt x="58" y="142"/>
                  </a:lnTo>
                  <a:lnTo>
                    <a:pt x="70" y="125"/>
                  </a:lnTo>
                  <a:lnTo>
                    <a:pt x="83" y="109"/>
                  </a:lnTo>
                  <a:lnTo>
                    <a:pt x="98" y="92"/>
                  </a:lnTo>
                  <a:lnTo>
                    <a:pt x="114" y="80"/>
                  </a:lnTo>
                  <a:lnTo>
                    <a:pt x="132" y="67"/>
                  </a:lnTo>
                  <a:lnTo>
                    <a:pt x="151" y="56"/>
                  </a:lnTo>
                  <a:lnTo>
                    <a:pt x="171" y="48"/>
                  </a:lnTo>
                  <a:lnTo>
                    <a:pt x="193" y="40"/>
                  </a:lnTo>
                  <a:lnTo>
                    <a:pt x="214" y="35"/>
                  </a:lnTo>
                  <a:lnTo>
                    <a:pt x="226" y="34"/>
                  </a:lnTo>
                  <a:lnTo>
                    <a:pt x="238" y="31"/>
                  </a:lnTo>
                  <a:lnTo>
                    <a:pt x="250" y="31"/>
                  </a:lnTo>
                  <a:lnTo>
                    <a:pt x="261" y="30"/>
                  </a:lnTo>
                  <a:lnTo>
                    <a:pt x="273" y="31"/>
                  </a:lnTo>
                  <a:lnTo>
                    <a:pt x="285" y="31"/>
                  </a:lnTo>
                  <a:lnTo>
                    <a:pt x="297" y="34"/>
                  </a:lnTo>
                  <a:lnTo>
                    <a:pt x="307" y="35"/>
                  </a:lnTo>
                  <a:lnTo>
                    <a:pt x="330" y="40"/>
                  </a:lnTo>
                  <a:lnTo>
                    <a:pt x="351" y="48"/>
                  </a:lnTo>
                  <a:lnTo>
                    <a:pt x="372" y="56"/>
                  </a:lnTo>
                  <a:lnTo>
                    <a:pt x="390" y="67"/>
                  </a:lnTo>
                  <a:lnTo>
                    <a:pt x="408" y="80"/>
                  </a:lnTo>
                  <a:lnTo>
                    <a:pt x="424" y="92"/>
                  </a:lnTo>
                  <a:lnTo>
                    <a:pt x="439" y="109"/>
                  </a:lnTo>
                  <a:lnTo>
                    <a:pt x="453" y="125"/>
                  </a:lnTo>
                  <a:lnTo>
                    <a:pt x="465" y="142"/>
                  </a:lnTo>
                  <a:lnTo>
                    <a:pt x="474" y="161"/>
                  </a:lnTo>
                  <a:lnTo>
                    <a:pt x="479" y="171"/>
                  </a:lnTo>
                  <a:lnTo>
                    <a:pt x="482" y="180"/>
                  </a:lnTo>
                  <a:lnTo>
                    <a:pt x="485" y="190"/>
                  </a:lnTo>
                  <a:lnTo>
                    <a:pt x="487" y="201"/>
                  </a:lnTo>
                  <a:lnTo>
                    <a:pt x="489" y="211"/>
                  </a:lnTo>
                  <a:lnTo>
                    <a:pt x="491" y="221"/>
                  </a:lnTo>
                  <a:lnTo>
                    <a:pt x="491" y="232"/>
                  </a:lnTo>
                  <a:lnTo>
                    <a:pt x="492" y="243"/>
                  </a:lnTo>
                  <a:lnTo>
                    <a:pt x="491" y="259"/>
                  </a:lnTo>
                  <a:lnTo>
                    <a:pt x="489" y="274"/>
                  </a:lnTo>
                  <a:lnTo>
                    <a:pt x="486" y="290"/>
                  </a:lnTo>
                  <a:lnTo>
                    <a:pt x="482" y="305"/>
                  </a:lnTo>
                  <a:lnTo>
                    <a:pt x="476" y="319"/>
                  </a:lnTo>
                  <a:lnTo>
                    <a:pt x="470" y="334"/>
                  </a:lnTo>
                  <a:lnTo>
                    <a:pt x="462" y="347"/>
                  </a:lnTo>
                  <a:lnTo>
                    <a:pt x="454" y="361"/>
                  </a:lnTo>
                  <a:lnTo>
                    <a:pt x="444" y="373"/>
                  </a:lnTo>
                  <a:lnTo>
                    <a:pt x="434" y="385"/>
                  </a:lnTo>
                  <a:lnTo>
                    <a:pt x="422" y="396"/>
                  </a:lnTo>
                  <a:lnTo>
                    <a:pt x="409" y="406"/>
                  </a:lnTo>
                  <a:lnTo>
                    <a:pt x="395" y="416"/>
                  </a:lnTo>
                  <a:lnTo>
                    <a:pt x="381" y="424"/>
                  </a:lnTo>
                  <a:lnTo>
                    <a:pt x="366" y="432"/>
                  </a:lnTo>
                  <a:lnTo>
                    <a:pt x="350" y="439"/>
                  </a:lnTo>
                  <a:lnTo>
                    <a:pt x="348" y="440"/>
                  </a:lnTo>
                  <a:lnTo>
                    <a:pt x="346" y="441"/>
                  </a:lnTo>
                  <a:lnTo>
                    <a:pt x="337" y="449"/>
                  </a:lnTo>
                  <a:lnTo>
                    <a:pt x="326" y="460"/>
                  </a:lnTo>
                  <a:lnTo>
                    <a:pt x="311" y="472"/>
                  </a:lnTo>
                  <a:lnTo>
                    <a:pt x="293" y="487"/>
                  </a:lnTo>
                  <a:lnTo>
                    <a:pt x="274" y="503"/>
                  </a:lnTo>
                  <a:lnTo>
                    <a:pt x="256" y="521"/>
                  </a:lnTo>
                  <a:lnTo>
                    <a:pt x="238" y="535"/>
                  </a:lnTo>
                  <a:lnTo>
                    <a:pt x="222" y="549"/>
                  </a:lnTo>
                  <a:lnTo>
                    <a:pt x="222" y="527"/>
                  </a:lnTo>
                  <a:lnTo>
                    <a:pt x="222" y="503"/>
                  </a:lnTo>
                  <a:lnTo>
                    <a:pt x="222" y="482"/>
                  </a:lnTo>
                  <a:lnTo>
                    <a:pt x="222" y="468"/>
                  </a:lnTo>
                  <a:lnTo>
                    <a:pt x="222" y="454"/>
                  </a:lnTo>
                  <a:lnTo>
                    <a:pt x="209" y="453"/>
                  </a:lnTo>
                  <a:lnTo>
                    <a:pt x="195" y="450"/>
                  </a:lnTo>
                  <a:lnTo>
                    <a:pt x="181" y="447"/>
                  </a:lnTo>
                  <a:lnTo>
                    <a:pt x="168" y="443"/>
                  </a:lnTo>
                  <a:lnTo>
                    <a:pt x="154" y="438"/>
                  </a:lnTo>
                  <a:lnTo>
                    <a:pt x="144" y="467"/>
                  </a:lnTo>
                  <a:lnTo>
                    <a:pt x="155" y="471"/>
                  </a:lnTo>
                  <a:lnTo>
                    <a:pt x="167" y="474"/>
                  </a:lnTo>
                  <a:lnTo>
                    <a:pt x="180" y="478"/>
                  </a:lnTo>
                  <a:lnTo>
                    <a:pt x="192" y="480"/>
                  </a:lnTo>
                  <a:lnTo>
                    <a:pt x="192" y="507"/>
                  </a:lnTo>
                  <a:lnTo>
                    <a:pt x="192" y="538"/>
                  </a:lnTo>
                  <a:lnTo>
                    <a:pt x="192" y="565"/>
                  </a:lnTo>
                  <a:lnTo>
                    <a:pt x="192" y="584"/>
                  </a:lnTo>
                  <a:lnTo>
                    <a:pt x="192" y="620"/>
                  </a:lnTo>
                  <a:lnTo>
                    <a:pt x="217" y="594"/>
                  </a:lnTo>
                  <a:lnTo>
                    <a:pt x="231" y="582"/>
                  </a:lnTo>
                  <a:lnTo>
                    <a:pt x="255" y="560"/>
                  </a:lnTo>
                  <a:lnTo>
                    <a:pt x="284" y="535"/>
                  </a:lnTo>
                  <a:lnTo>
                    <a:pt x="313" y="510"/>
                  </a:lnTo>
                  <a:lnTo>
                    <a:pt x="329" y="496"/>
                  </a:lnTo>
                  <a:lnTo>
                    <a:pt x="344" y="483"/>
                  </a:lnTo>
                  <a:lnTo>
                    <a:pt x="355" y="473"/>
                  </a:lnTo>
                  <a:lnTo>
                    <a:pt x="364" y="466"/>
                  </a:lnTo>
                  <a:lnTo>
                    <a:pt x="381" y="458"/>
                  </a:lnTo>
                  <a:lnTo>
                    <a:pt x="398" y="449"/>
                  </a:lnTo>
                  <a:lnTo>
                    <a:pt x="414" y="439"/>
                  </a:lnTo>
                  <a:lnTo>
                    <a:pt x="429" y="428"/>
                  </a:lnTo>
                  <a:lnTo>
                    <a:pt x="443" y="417"/>
                  </a:lnTo>
                  <a:lnTo>
                    <a:pt x="456" y="404"/>
                  </a:lnTo>
                  <a:lnTo>
                    <a:pt x="468" y="391"/>
                  </a:lnTo>
                  <a:lnTo>
                    <a:pt x="480" y="376"/>
                  </a:lnTo>
                  <a:lnTo>
                    <a:pt x="489" y="362"/>
                  </a:lnTo>
                  <a:lnTo>
                    <a:pt x="498" y="346"/>
                  </a:lnTo>
                  <a:lnTo>
                    <a:pt x="505" y="330"/>
                  </a:lnTo>
                  <a:lnTo>
                    <a:pt x="511" y="314"/>
                  </a:lnTo>
                  <a:lnTo>
                    <a:pt x="516" y="297"/>
                  </a:lnTo>
                  <a:lnTo>
                    <a:pt x="519" y="279"/>
                  </a:lnTo>
                  <a:lnTo>
                    <a:pt x="521" y="262"/>
                  </a:lnTo>
                  <a:lnTo>
                    <a:pt x="522" y="243"/>
                  </a:lnTo>
                  <a:lnTo>
                    <a:pt x="522" y="231"/>
                  </a:lnTo>
                  <a:lnTo>
                    <a:pt x="521" y="219"/>
                  </a:lnTo>
                  <a:lnTo>
                    <a:pt x="519" y="206"/>
                  </a:lnTo>
                  <a:lnTo>
                    <a:pt x="517" y="194"/>
                  </a:lnTo>
                  <a:lnTo>
                    <a:pt x="514" y="182"/>
                  </a:lnTo>
                  <a:lnTo>
                    <a:pt x="511" y="171"/>
                  </a:lnTo>
                  <a:lnTo>
                    <a:pt x="506" y="160"/>
                  </a:lnTo>
                  <a:lnTo>
                    <a:pt x="502" y="149"/>
                  </a:lnTo>
                  <a:lnTo>
                    <a:pt x="497" y="138"/>
                  </a:lnTo>
                  <a:lnTo>
                    <a:pt x="490" y="128"/>
                  </a:lnTo>
                  <a:lnTo>
                    <a:pt x="484" y="117"/>
                  </a:lnTo>
                  <a:lnTo>
                    <a:pt x="477" y="107"/>
                  </a:lnTo>
                  <a:lnTo>
                    <a:pt x="470" y="98"/>
                  </a:lnTo>
                  <a:lnTo>
                    <a:pt x="462" y="89"/>
                  </a:lnTo>
                  <a:lnTo>
                    <a:pt x="454" y="80"/>
                  </a:lnTo>
                  <a:lnTo>
                    <a:pt x="445" y="72"/>
                  </a:lnTo>
                  <a:lnTo>
                    <a:pt x="437" y="64"/>
                  </a:lnTo>
                  <a:lnTo>
                    <a:pt x="427" y="56"/>
                  </a:lnTo>
                  <a:lnTo>
                    <a:pt x="418" y="49"/>
                  </a:lnTo>
                  <a:lnTo>
                    <a:pt x="407" y="42"/>
                  </a:lnTo>
                  <a:lnTo>
                    <a:pt x="396" y="36"/>
                  </a:lnTo>
                  <a:lnTo>
                    <a:pt x="385" y="30"/>
                  </a:lnTo>
                  <a:lnTo>
                    <a:pt x="374" y="25"/>
                  </a:lnTo>
                  <a:lnTo>
                    <a:pt x="363" y="20"/>
                  </a:lnTo>
                  <a:lnTo>
                    <a:pt x="351" y="15"/>
                  </a:lnTo>
                  <a:lnTo>
                    <a:pt x="338" y="11"/>
                  </a:lnTo>
                  <a:lnTo>
                    <a:pt x="327" y="8"/>
                  </a:lnTo>
                  <a:lnTo>
                    <a:pt x="314" y="6"/>
                  </a:lnTo>
                  <a:lnTo>
                    <a:pt x="301" y="4"/>
                  </a:lnTo>
                  <a:lnTo>
                    <a:pt x="288" y="2"/>
                  </a:lnTo>
                  <a:lnTo>
                    <a:pt x="274" y="2"/>
                  </a:lnTo>
                  <a:lnTo>
                    <a:pt x="2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182">
              <a:extLst>
                <a:ext uri="{FF2B5EF4-FFF2-40B4-BE49-F238E27FC236}">
                  <a16:creationId xmlns:a16="http://schemas.microsoft.com/office/drawing/2014/main" xmlns="" id="{245F1F88-F328-46F7-B924-2EFC3F2A7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600" y="8620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183">
              <a:extLst>
                <a:ext uri="{FF2B5EF4-FFF2-40B4-BE49-F238E27FC236}">
                  <a16:creationId xmlns:a16="http://schemas.microsoft.com/office/drawing/2014/main" xmlns="" id="{38FA3295-71C6-4073-AB9B-C3AE134EA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025" y="8620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184">
              <a:extLst>
                <a:ext uri="{FF2B5EF4-FFF2-40B4-BE49-F238E27FC236}">
                  <a16:creationId xmlns:a16="http://schemas.microsoft.com/office/drawing/2014/main" xmlns="" id="{127496DB-4F70-42EF-9C14-0FAB51A94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450" y="8620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85">
              <a:extLst>
                <a:ext uri="{FF2B5EF4-FFF2-40B4-BE49-F238E27FC236}">
                  <a16:creationId xmlns:a16="http://schemas.microsoft.com/office/drawing/2014/main" xmlns="" id="{7708B904-0D06-43F6-B3EB-02EEA1D495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0" y="869951"/>
              <a:ext cx="190500" cy="201613"/>
            </a:xfrm>
            <a:custGeom>
              <a:avLst/>
              <a:gdLst>
                <a:gd name="T0" fmla="*/ 53 w 601"/>
                <a:gd name="T1" fmla="*/ 515 h 635"/>
                <a:gd name="T2" fmla="*/ 195 w 601"/>
                <a:gd name="T3" fmla="*/ 440 h 635"/>
                <a:gd name="T4" fmla="*/ 240 w 601"/>
                <a:gd name="T5" fmla="*/ 411 h 635"/>
                <a:gd name="T6" fmla="*/ 229 w 601"/>
                <a:gd name="T7" fmla="*/ 321 h 635"/>
                <a:gd name="T8" fmla="*/ 210 w 601"/>
                <a:gd name="T9" fmla="*/ 296 h 635"/>
                <a:gd name="T10" fmla="*/ 201 w 601"/>
                <a:gd name="T11" fmla="*/ 242 h 635"/>
                <a:gd name="T12" fmla="*/ 194 w 601"/>
                <a:gd name="T13" fmla="*/ 230 h 635"/>
                <a:gd name="T14" fmla="*/ 182 w 601"/>
                <a:gd name="T15" fmla="*/ 223 h 635"/>
                <a:gd name="T16" fmla="*/ 176 w 601"/>
                <a:gd name="T17" fmla="*/ 198 h 635"/>
                <a:gd name="T18" fmla="*/ 186 w 601"/>
                <a:gd name="T19" fmla="*/ 182 h 635"/>
                <a:gd name="T20" fmla="*/ 198 w 601"/>
                <a:gd name="T21" fmla="*/ 174 h 635"/>
                <a:gd name="T22" fmla="*/ 194 w 601"/>
                <a:gd name="T23" fmla="*/ 144 h 635"/>
                <a:gd name="T24" fmla="*/ 178 w 601"/>
                <a:gd name="T25" fmla="*/ 92 h 635"/>
                <a:gd name="T26" fmla="*/ 202 w 601"/>
                <a:gd name="T27" fmla="*/ 87 h 635"/>
                <a:gd name="T28" fmla="*/ 218 w 601"/>
                <a:gd name="T29" fmla="*/ 78 h 635"/>
                <a:gd name="T30" fmla="*/ 232 w 601"/>
                <a:gd name="T31" fmla="*/ 55 h 635"/>
                <a:gd name="T32" fmla="*/ 270 w 601"/>
                <a:gd name="T33" fmla="*/ 36 h 635"/>
                <a:gd name="T34" fmla="*/ 350 w 601"/>
                <a:gd name="T35" fmla="*/ 33 h 635"/>
                <a:gd name="T36" fmla="*/ 400 w 601"/>
                <a:gd name="T37" fmla="*/ 51 h 635"/>
                <a:gd name="T38" fmla="*/ 417 w 601"/>
                <a:gd name="T39" fmla="*/ 76 h 635"/>
                <a:gd name="T40" fmla="*/ 410 w 601"/>
                <a:gd name="T41" fmla="*/ 134 h 635"/>
                <a:gd name="T42" fmla="*/ 401 w 601"/>
                <a:gd name="T43" fmla="*/ 172 h 635"/>
                <a:gd name="T44" fmla="*/ 411 w 601"/>
                <a:gd name="T45" fmla="*/ 181 h 635"/>
                <a:gd name="T46" fmla="*/ 422 w 601"/>
                <a:gd name="T47" fmla="*/ 191 h 635"/>
                <a:gd name="T48" fmla="*/ 417 w 601"/>
                <a:gd name="T49" fmla="*/ 223 h 635"/>
                <a:gd name="T50" fmla="*/ 402 w 601"/>
                <a:gd name="T51" fmla="*/ 231 h 635"/>
                <a:gd name="T52" fmla="*/ 397 w 601"/>
                <a:gd name="T53" fmla="*/ 255 h 635"/>
                <a:gd name="T54" fmla="*/ 385 w 601"/>
                <a:gd name="T55" fmla="*/ 307 h 635"/>
                <a:gd name="T56" fmla="*/ 361 w 601"/>
                <a:gd name="T57" fmla="*/ 330 h 635"/>
                <a:gd name="T58" fmla="*/ 366 w 601"/>
                <a:gd name="T59" fmla="*/ 423 h 635"/>
                <a:gd name="T60" fmla="*/ 501 w 601"/>
                <a:gd name="T61" fmla="*/ 486 h 635"/>
                <a:gd name="T62" fmla="*/ 571 w 601"/>
                <a:gd name="T63" fmla="*/ 606 h 635"/>
                <a:gd name="T64" fmla="*/ 407 w 601"/>
                <a:gd name="T65" fmla="*/ 326 h 635"/>
                <a:gd name="T66" fmla="*/ 427 w 601"/>
                <a:gd name="T67" fmla="*/ 253 h 635"/>
                <a:gd name="T68" fmla="*/ 449 w 601"/>
                <a:gd name="T69" fmla="*/ 223 h 635"/>
                <a:gd name="T70" fmla="*/ 450 w 601"/>
                <a:gd name="T71" fmla="*/ 182 h 635"/>
                <a:gd name="T72" fmla="*/ 440 w 601"/>
                <a:gd name="T73" fmla="*/ 140 h 635"/>
                <a:gd name="T74" fmla="*/ 447 w 601"/>
                <a:gd name="T75" fmla="*/ 68 h 635"/>
                <a:gd name="T76" fmla="*/ 421 w 601"/>
                <a:gd name="T77" fmla="*/ 30 h 635"/>
                <a:gd name="T78" fmla="*/ 378 w 601"/>
                <a:gd name="T79" fmla="*/ 8 h 635"/>
                <a:gd name="T80" fmla="*/ 300 w 601"/>
                <a:gd name="T81" fmla="*/ 1 h 635"/>
                <a:gd name="T82" fmla="*/ 231 w 601"/>
                <a:gd name="T83" fmla="*/ 20 h 635"/>
                <a:gd name="T84" fmla="*/ 198 w 601"/>
                <a:gd name="T85" fmla="*/ 48 h 635"/>
                <a:gd name="T86" fmla="*/ 168 w 601"/>
                <a:gd name="T87" fmla="*/ 59 h 635"/>
                <a:gd name="T88" fmla="*/ 152 w 601"/>
                <a:gd name="T89" fmla="*/ 75 h 635"/>
                <a:gd name="T90" fmla="*/ 150 w 601"/>
                <a:gd name="T91" fmla="*/ 113 h 635"/>
                <a:gd name="T92" fmla="*/ 160 w 601"/>
                <a:gd name="T93" fmla="*/ 161 h 635"/>
                <a:gd name="T94" fmla="*/ 146 w 601"/>
                <a:gd name="T95" fmla="*/ 199 h 635"/>
                <a:gd name="T96" fmla="*/ 157 w 601"/>
                <a:gd name="T97" fmla="*/ 238 h 635"/>
                <a:gd name="T98" fmla="*/ 176 w 601"/>
                <a:gd name="T99" fmla="*/ 291 h 635"/>
                <a:gd name="T100" fmla="*/ 205 w 601"/>
                <a:gd name="T101" fmla="*/ 340 h 635"/>
                <a:gd name="T102" fmla="*/ 109 w 601"/>
                <a:gd name="T103" fmla="*/ 448 h 635"/>
                <a:gd name="T104" fmla="*/ 10 w 601"/>
                <a:gd name="T105" fmla="*/ 511 h 635"/>
                <a:gd name="T106" fmla="*/ 0 w 601"/>
                <a:gd name="T107" fmla="*/ 620 h 635"/>
                <a:gd name="T108" fmla="*/ 7 w 601"/>
                <a:gd name="T109" fmla="*/ 633 h 635"/>
                <a:gd name="T110" fmla="*/ 589 w 601"/>
                <a:gd name="T111" fmla="*/ 635 h 635"/>
                <a:gd name="T112" fmla="*/ 600 w 601"/>
                <a:gd name="T113" fmla="*/ 627 h 635"/>
                <a:gd name="T114" fmla="*/ 599 w 601"/>
                <a:gd name="T115" fmla="*/ 523 h 635"/>
                <a:gd name="T116" fmla="*/ 561 w 601"/>
                <a:gd name="T117" fmla="*/ 487 h 635"/>
                <a:gd name="T118" fmla="*/ 441 w 601"/>
                <a:gd name="T119" fmla="*/ 4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1" h="635">
                  <a:moveTo>
                    <a:pt x="571" y="606"/>
                  </a:moveTo>
                  <a:lnTo>
                    <a:pt x="30" y="606"/>
                  </a:lnTo>
                  <a:lnTo>
                    <a:pt x="30" y="533"/>
                  </a:lnTo>
                  <a:lnTo>
                    <a:pt x="38" y="525"/>
                  </a:lnTo>
                  <a:lnTo>
                    <a:pt x="53" y="515"/>
                  </a:lnTo>
                  <a:lnTo>
                    <a:pt x="73" y="502"/>
                  </a:lnTo>
                  <a:lnTo>
                    <a:pt x="99" y="488"/>
                  </a:lnTo>
                  <a:lnTo>
                    <a:pt x="128" y="472"/>
                  </a:lnTo>
                  <a:lnTo>
                    <a:pt x="160" y="456"/>
                  </a:lnTo>
                  <a:lnTo>
                    <a:pt x="195" y="440"/>
                  </a:lnTo>
                  <a:lnTo>
                    <a:pt x="231" y="425"/>
                  </a:lnTo>
                  <a:lnTo>
                    <a:pt x="235" y="423"/>
                  </a:lnTo>
                  <a:lnTo>
                    <a:pt x="238" y="419"/>
                  </a:lnTo>
                  <a:lnTo>
                    <a:pt x="240" y="415"/>
                  </a:lnTo>
                  <a:lnTo>
                    <a:pt x="240" y="411"/>
                  </a:lnTo>
                  <a:lnTo>
                    <a:pt x="240" y="336"/>
                  </a:lnTo>
                  <a:lnTo>
                    <a:pt x="240" y="330"/>
                  </a:lnTo>
                  <a:lnTo>
                    <a:pt x="238" y="326"/>
                  </a:lnTo>
                  <a:lnTo>
                    <a:pt x="234" y="323"/>
                  </a:lnTo>
                  <a:lnTo>
                    <a:pt x="229" y="321"/>
                  </a:lnTo>
                  <a:lnTo>
                    <a:pt x="228" y="321"/>
                  </a:lnTo>
                  <a:lnTo>
                    <a:pt x="225" y="318"/>
                  </a:lnTo>
                  <a:lnTo>
                    <a:pt x="221" y="313"/>
                  </a:lnTo>
                  <a:lnTo>
                    <a:pt x="216" y="307"/>
                  </a:lnTo>
                  <a:lnTo>
                    <a:pt x="210" y="296"/>
                  </a:lnTo>
                  <a:lnTo>
                    <a:pt x="205" y="282"/>
                  </a:lnTo>
                  <a:lnTo>
                    <a:pt x="204" y="274"/>
                  </a:lnTo>
                  <a:lnTo>
                    <a:pt x="202" y="265"/>
                  </a:lnTo>
                  <a:lnTo>
                    <a:pt x="201" y="255"/>
                  </a:lnTo>
                  <a:lnTo>
                    <a:pt x="201" y="242"/>
                  </a:lnTo>
                  <a:lnTo>
                    <a:pt x="201" y="240"/>
                  </a:lnTo>
                  <a:lnTo>
                    <a:pt x="199" y="236"/>
                  </a:lnTo>
                  <a:lnTo>
                    <a:pt x="198" y="234"/>
                  </a:lnTo>
                  <a:lnTo>
                    <a:pt x="196" y="231"/>
                  </a:lnTo>
                  <a:lnTo>
                    <a:pt x="194" y="230"/>
                  </a:lnTo>
                  <a:lnTo>
                    <a:pt x="192" y="228"/>
                  </a:lnTo>
                  <a:lnTo>
                    <a:pt x="189" y="228"/>
                  </a:lnTo>
                  <a:lnTo>
                    <a:pt x="186" y="227"/>
                  </a:lnTo>
                  <a:lnTo>
                    <a:pt x="185" y="226"/>
                  </a:lnTo>
                  <a:lnTo>
                    <a:pt x="182" y="223"/>
                  </a:lnTo>
                  <a:lnTo>
                    <a:pt x="180" y="219"/>
                  </a:lnTo>
                  <a:lnTo>
                    <a:pt x="179" y="215"/>
                  </a:lnTo>
                  <a:lnTo>
                    <a:pt x="177" y="210"/>
                  </a:lnTo>
                  <a:lnTo>
                    <a:pt x="177" y="204"/>
                  </a:lnTo>
                  <a:lnTo>
                    <a:pt x="176" y="198"/>
                  </a:lnTo>
                  <a:lnTo>
                    <a:pt x="177" y="191"/>
                  </a:lnTo>
                  <a:lnTo>
                    <a:pt x="179" y="186"/>
                  </a:lnTo>
                  <a:lnTo>
                    <a:pt x="181" y="183"/>
                  </a:lnTo>
                  <a:lnTo>
                    <a:pt x="183" y="182"/>
                  </a:lnTo>
                  <a:lnTo>
                    <a:pt x="186" y="182"/>
                  </a:lnTo>
                  <a:lnTo>
                    <a:pt x="189" y="181"/>
                  </a:lnTo>
                  <a:lnTo>
                    <a:pt x="192" y="181"/>
                  </a:lnTo>
                  <a:lnTo>
                    <a:pt x="194" y="179"/>
                  </a:lnTo>
                  <a:lnTo>
                    <a:pt x="196" y="177"/>
                  </a:lnTo>
                  <a:lnTo>
                    <a:pt x="198" y="174"/>
                  </a:lnTo>
                  <a:lnTo>
                    <a:pt x="199" y="172"/>
                  </a:lnTo>
                  <a:lnTo>
                    <a:pt x="201" y="169"/>
                  </a:lnTo>
                  <a:lnTo>
                    <a:pt x="201" y="167"/>
                  </a:lnTo>
                  <a:lnTo>
                    <a:pt x="199" y="158"/>
                  </a:lnTo>
                  <a:lnTo>
                    <a:pt x="194" y="144"/>
                  </a:lnTo>
                  <a:lnTo>
                    <a:pt x="189" y="133"/>
                  </a:lnTo>
                  <a:lnTo>
                    <a:pt x="182" y="115"/>
                  </a:lnTo>
                  <a:lnTo>
                    <a:pt x="180" y="107"/>
                  </a:lnTo>
                  <a:lnTo>
                    <a:pt x="178" y="98"/>
                  </a:lnTo>
                  <a:lnTo>
                    <a:pt x="178" y="92"/>
                  </a:lnTo>
                  <a:lnTo>
                    <a:pt x="180" y="88"/>
                  </a:lnTo>
                  <a:lnTo>
                    <a:pt x="185" y="85"/>
                  </a:lnTo>
                  <a:lnTo>
                    <a:pt x="189" y="84"/>
                  </a:lnTo>
                  <a:lnTo>
                    <a:pt x="195" y="85"/>
                  </a:lnTo>
                  <a:lnTo>
                    <a:pt x="202" y="87"/>
                  </a:lnTo>
                  <a:lnTo>
                    <a:pt x="207" y="87"/>
                  </a:lnTo>
                  <a:lnTo>
                    <a:pt x="212" y="84"/>
                  </a:lnTo>
                  <a:lnTo>
                    <a:pt x="214" y="82"/>
                  </a:lnTo>
                  <a:lnTo>
                    <a:pt x="217" y="80"/>
                  </a:lnTo>
                  <a:lnTo>
                    <a:pt x="218" y="78"/>
                  </a:lnTo>
                  <a:lnTo>
                    <a:pt x="219" y="76"/>
                  </a:lnTo>
                  <a:lnTo>
                    <a:pt x="221" y="69"/>
                  </a:lnTo>
                  <a:lnTo>
                    <a:pt x="224" y="64"/>
                  </a:lnTo>
                  <a:lnTo>
                    <a:pt x="227" y="60"/>
                  </a:lnTo>
                  <a:lnTo>
                    <a:pt x="232" y="55"/>
                  </a:lnTo>
                  <a:lnTo>
                    <a:pt x="237" y="51"/>
                  </a:lnTo>
                  <a:lnTo>
                    <a:pt x="242" y="47"/>
                  </a:lnTo>
                  <a:lnTo>
                    <a:pt x="249" y="44"/>
                  </a:lnTo>
                  <a:lnTo>
                    <a:pt x="256" y="40"/>
                  </a:lnTo>
                  <a:lnTo>
                    <a:pt x="270" y="36"/>
                  </a:lnTo>
                  <a:lnTo>
                    <a:pt x="286" y="33"/>
                  </a:lnTo>
                  <a:lnTo>
                    <a:pt x="302" y="31"/>
                  </a:lnTo>
                  <a:lnTo>
                    <a:pt x="318" y="30"/>
                  </a:lnTo>
                  <a:lnTo>
                    <a:pt x="334" y="31"/>
                  </a:lnTo>
                  <a:lnTo>
                    <a:pt x="350" y="33"/>
                  </a:lnTo>
                  <a:lnTo>
                    <a:pt x="366" y="36"/>
                  </a:lnTo>
                  <a:lnTo>
                    <a:pt x="380" y="40"/>
                  </a:lnTo>
                  <a:lnTo>
                    <a:pt x="388" y="44"/>
                  </a:lnTo>
                  <a:lnTo>
                    <a:pt x="393" y="47"/>
                  </a:lnTo>
                  <a:lnTo>
                    <a:pt x="400" y="51"/>
                  </a:lnTo>
                  <a:lnTo>
                    <a:pt x="404" y="55"/>
                  </a:lnTo>
                  <a:lnTo>
                    <a:pt x="409" y="60"/>
                  </a:lnTo>
                  <a:lnTo>
                    <a:pt x="412" y="64"/>
                  </a:lnTo>
                  <a:lnTo>
                    <a:pt x="416" y="69"/>
                  </a:lnTo>
                  <a:lnTo>
                    <a:pt x="417" y="76"/>
                  </a:lnTo>
                  <a:lnTo>
                    <a:pt x="419" y="87"/>
                  </a:lnTo>
                  <a:lnTo>
                    <a:pt x="419" y="96"/>
                  </a:lnTo>
                  <a:lnTo>
                    <a:pt x="419" y="107"/>
                  </a:lnTo>
                  <a:lnTo>
                    <a:pt x="417" y="116"/>
                  </a:lnTo>
                  <a:lnTo>
                    <a:pt x="410" y="134"/>
                  </a:lnTo>
                  <a:lnTo>
                    <a:pt x="405" y="149"/>
                  </a:lnTo>
                  <a:lnTo>
                    <a:pt x="401" y="158"/>
                  </a:lnTo>
                  <a:lnTo>
                    <a:pt x="400" y="167"/>
                  </a:lnTo>
                  <a:lnTo>
                    <a:pt x="400" y="169"/>
                  </a:lnTo>
                  <a:lnTo>
                    <a:pt x="401" y="172"/>
                  </a:lnTo>
                  <a:lnTo>
                    <a:pt x="402" y="174"/>
                  </a:lnTo>
                  <a:lnTo>
                    <a:pt x="404" y="177"/>
                  </a:lnTo>
                  <a:lnTo>
                    <a:pt x="406" y="179"/>
                  </a:lnTo>
                  <a:lnTo>
                    <a:pt x="408" y="181"/>
                  </a:lnTo>
                  <a:lnTo>
                    <a:pt x="411" y="181"/>
                  </a:lnTo>
                  <a:lnTo>
                    <a:pt x="415" y="182"/>
                  </a:lnTo>
                  <a:lnTo>
                    <a:pt x="416" y="182"/>
                  </a:lnTo>
                  <a:lnTo>
                    <a:pt x="418" y="183"/>
                  </a:lnTo>
                  <a:lnTo>
                    <a:pt x="420" y="185"/>
                  </a:lnTo>
                  <a:lnTo>
                    <a:pt x="422" y="191"/>
                  </a:lnTo>
                  <a:lnTo>
                    <a:pt x="422" y="198"/>
                  </a:lnTo>
                  <a:lnTo>
                    <a:pt x="422" y="203"/>
                  </a:lnTo>
                  <a:lnTo>
                    <a:pt x="421" y="210"/>
                  </a:lnTo>
                  <a:lnTo>
                    <a:pt x="420" y="215"/>
                  </a:lnTo>
                  <a:lnTo>
                    <a:pt x="417" y="223"/>
                  </a:lnTo>
                  <a:lnTo>
                    <a:pt x="412" y="227"/>
                  </a:lnTo>
                  <a:lnTo>
                    <a:pt x="410" y="228"/>
                  </a:lnTo>
                  <a:lnTo>
                    <a:pt x="407" y="228"/>
                  </a:lnTo>
                  <a:lnTo>
                    <a:pt x="405" y="230"/>
                  </a:lnTo>
                  <a:lnTo>
                    <a:pt x="402" y="231"/>
                  </a:lnTo>
                  <a:lnTo>
                    <a:pt x="401" y="234"/>
                  </a:lnTo>
                  <a:lnTo>
                    <a:pt x="399" y="236"/>
                  </a:lnTo>
                  <a:lnTo>
                    <a:pt x="399" y="240"/>
                  </a:lnTo>
                  <a:lnTo>
                    <a:pt x="397" y="242"/>
                  </a:lnTo>
                  <a:lnTo>
                    <a:pt x="397" y="255"/>
                  </a:lnTo>
                  <a:lnTo>
                    <a:pt x="396" y="265"/>
                  </a:lnTo>
                  <a:lnTo>
                    <a:pt x="395" y="274"/>
                  </a:lnTo>
                  <a:lnTo>
                    <a:pt x="393" y="282"/>
                  </a:lnTo>
                  <a:lnTo>
                    <a:pt x="389" y="296"/>
                  </a:lnTo>
                  <a:lnTo>
                    <a:pt x="385" y="307"/>
                  </a:lnTo>
                  <a:lnTo>
                    <a:pt x="375" y="319"/>
                  </a:lnTo>
                  <a:lnTo>
                    <a:pt x="371" y="321"/>
                  </a:lnTo>
                  <a:lnTo>
                    <a:pt x="366" y="323"/>
                  </a:lnTo>
                  <a:lnTo>
                    <a:pt x="363" y="326"/>
                  </a:lnTo>
                  <a:lnTo>
                    <a:pt x="361" y="330"/>
                  </a:lnTo>
                  <a:lnTo>
                    <a:pt x="361" y="336"/>
                  </a:lnTo>
                  <a:lnTo>
                    <a:pt x="361" y="411"/>
                  </a:lnTo>
                  <a:lnTo>
                    <a:pt x="361" y="415"/>
                  </a:lnTo>
                  <a:lnTo>
                    <a:pt x="363" y="419"/>
                  </a:lnTo>
                  <a:lnTo>
                    <a:pt x="366" y="423"/>
                  </a:lnTo>
                  <a:lnTo>
                    <a:pt x="371" y="425"/>
                  </a:lnTo>
                  <a:lnTo>
                    <a:pt x="405" y="439"/>
                  </a:lnTo>
                  <a:lnTo>
                    <a:pt x="439" y="455"/>
                  </a:lnTo>
                  <a:lnTo>
                    <a:pt x="471" y="470"/>
                  </a:lnTo>
                  <a:lnTo>
                    <a:pt x="501" y="486"/>
                  </a:lnTo>
                  <a:lnTo>
                    <a:pt x="527" y="501"/>
                  </a:lnTo>
                  <a:lnTo>
                    <a:pt x="547" y="513"/>
                  </a:lnTo>
                  <a:lnTo>
                    <a:pt x="562" y="525"/>
                  </a:lnTo>
                  <a:lnTo>
                    <a:pt x="571" y="533"/>
                  </a:lnTo>
                  <a:lnTo>
                    <a:pt x="571" y="606"/>
                  </a:lnTo>
                  <a:close/>
                  <a:moveTo>
                    <a:pt x="391" y="400"/>
                  </a:moveTo>
                  <a:lnTo>
                    <a:pt x="391" y="344"/>
                  </a:lnTo>
                  <a:lnTo>
                    <a:pt x="396" y="340"/>
                  </a:lnTo>
                  <a:lnTo>
                    <a:pt x="402" y="334"/>
                  </a:lnTo>
                  <a:lnTo>
                    <a:pt x="407" y="326"/>
                  </a:lnTo>
                  <a:lnTo>
                    <a:pt x="413" y="317"/>
                  </a:lnTo>
                  <a:lnTo>
                    <a:pt x="419" y="305"/>
                  </a:lnTo>
                  <a:lnTo>
                    <a:pt x="423" y="291"/>
                  </a:lnTo>
                  <a:lnTo>
                    <a:pt x="426" y="274"/>
                  </a:lnTo>
                  <a:lnTo>
                    <a:pt x="427" y="253"/>
                  </a:lnTo>
                  <a:lnTo>
                    <a:pt x="433" y="249"/>
                  </a:lnTo>
                  <a:lnTo>
                    <a:pt x="438" y="244"/>
                  </a:lnTo>
                  <a:lnTo>
                    <a:pt x="442" y="237"/>
                  </a:lnTo>
                  <a:lnTo>
                    <a:pt x="446" y="231"/>
                  </a:lnTo>
                  <a:lnTo>
                    <a:pt x="449" y="223"/>
                  </a:lnTo>
                  <a:lnTo>
                    <a:pt x="451" y="215"/>
                  </a:lnTo>
                  <a:lnTo>
                    <a:pt x="452" y="207"/>
                  </a:lnTo>
                  <a:lnTo>
                    <a:pt x="452" y="199"/>
                  </a:lnTo>
                  <a:lnTo>
                    <a:pt x="452" y="190"/>
                  </a:lnTo>
                  <a:lnTo>
                    <a:pt x="450" y="182"/>
                  </a:lnTo>
                  <a:lnTo>
                    <a:pt x="448" y="174"/>
                  </a:lnTo>
                  <a:lnTo>
                    <a:pt x="445" y="168"/>
                  </a:lnTo>
                  <a:lnTo>
                    <a:pt x="439" y="161"/>
                  </a:lnTo>
                  <a:lnTo>
                    <a:pt x="434" y="157"/>
                  </a:lnTo>
                  <a:lnTo>
                    <a:pt x="440" y="140"/>
                  </a:lnTo>
                  <a:lnTo>
                    <a:pt x="447" y="119"/>
                  </a:lnTo>
                  <a:lnTo>
                    <a:pt x="449" y="107"/>
                  </a:lnTo>
                  <a:lnTo>
                    <a:pt x="450" y="95"/>
                  </a:lnTo>
                  <a:lnTo>
                    <a:pt x="449" y="81"/>
                  </a:lnTo>
                  <a:lnTo>
                    <a:pt x="447" y="68"/>
                  </a:lnTo>
                  <a:lnTo>
                    <a:pt x="443" y="59"/>
                  </a:lnTo>
                  <a:lnTo>
                    <a:pt x="439" y="50"/>
                  </a:lnTo>
                  <a:lnTo>
                    <a:pt x="434" y="43"/>
                  </a:lnTo>
                  <a:lnTo>
                    <a:pt x="428" y="36"/>
                  </a:lnTo>
                  <a:lnTo>
                    <a:pt x="421" y="30"/>
                  </a:lnTo>
                  <a:lnTo>
                    <a:pt x="413" y="24"/>
                  </a:lnTo>
                  <a:lnTo>
                    <a:pt x="406" y="19"/>
                  </a:lnTo>
                  <a:lnTo>
                    <a:pt x="396" y="15"/>
                  </a:lnTo>
                  <a:lnTo>
                    <a:pt x="388" y="12"/>
                  </a:lnTo>
                  <a:lnTo>
                    <a:pt x="378" y="8"/>
                  </a:lnTo>
                  <a:lnTo>
                    <a:pt x="369" y="5"/>
                  </a:lnTo>
                  <a:lnTo>
                    <a:pt x="358" y="3"/>
                  </a:lnTo>
                  <a:lnTo>
                    <a:pt x="338" y="1"/>
                  </a:lnTo>
                  <a:lnTo>
                    <a:pt x="318" y="0"/>
                  </a:lnTo>
                  <a:lnTo>
                    <a:pt x="300" y="1"/>
                  </a:lnTo>
                  <a:lnTo>
                    <a:pt x="282" y="3"/>
                  </a:lnTo>
                  <a:lnTo>
                    <a:pt x="264" y="6"/>
                  </a:lnTo>
                  <a:lnTo>
                    <a:pt x="247" y="13"/>
                  </a:lnTo>
                  <a:lnTo>
                    <a:pt x="238" y="16"/>
                  </a:lnTo>
                  <a:lnTo>
                    <a:pt x="231" y="20"/>
                  </a:lnTo>
                  <a:lnTo>
                    <a:pt x="223" y="24"/>
                  </a:lnTo>
                  <a:lnTo>
                    <a:pt x="216" y="30"/>
                  </a:lnTo>
                  <a:lnTo>
                    <a:pt x="209" y="35"/>
                  </a:lnTo>
                  <a:lnTo>
                    <a:pt x="204" y="42"/>
                  </a:lnTo>
                  <a:lnTo>
                    <a:pt x="198" y="48"/>
                  </a:lnTo>
                  <a:lnTo>
                    <a:pt x="194" y="55"/>
                  </a:lnTo>
                  <a:lnTo>
                    <a:pt x="187" y="54"/>
                  </a:lnTo>
                  <a:lnTo>
                    <a:pt x="179" y="55"/>
                  </a:lnTo>
                  <a:lnTo>
                    <a:pt x="173" y="57"/>
                  </a:lnTo>
                  <a:lnTo>
                    <a:pt x="168" y="59"/>
                  </a:lnTo>
                  <a:lnTo>
                    <a:pt x="163" y="62"/>
                  </a:lnTo>
                  <a:lnTo>
                    <a:pt x="160" y="65"/>
                  </a:lnTo>
                  <a:lnTo>
                    <a:pt x="157" y="67"/>
                  </a:lnTo>
                  <a:lnTo>
                    <a:pt x="155" y="70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9" y="85"/>
                  </a:lnTo>
                  <a:lnTo>
                    <a:pt x="148" y="91"/>
                  </a:lnTo>
                  <a:lnTo>
                    <a:pt x="149" y="101"/>
                  </a:lnTo>
                  <a:lnTo>
                    <a:pt x="150" y="113"/>
                  </a:lnTo>
                  <a:lnTo>
                    <a:pt x="158" y="136"/>
                  </a:lnTo>
                  <a:lnTo>
                    <a:pt x="166" y="156"/>
                  </a:lnTo>
                  <a:lnTo>
                    <a:pt x="166" y="156"/>
                  </a:lnTo>
                  <a:lnTo>
                    <a:pt x="166" y="157"/>
                  </a:lnTo>
                  <a:lnTo>
                    <a:pt x="160" y="161"/>
                  </a:lnTo>
                  <a:lnTo>
                    <a:pt x="155" y="168"/>
                  </a:lnTo>
                  <a:lnTo>
                    <a:pt x="151" y="175"/>
                  </a:lnTo>
                  <a:lnTo>
                    <a:pt x="148" y="182"/>
                  </a:lnTo>
                  <a:lnTo>
                    <a:pt x="147" y="190"/>
                  </a:lnTo>
                  <a:lnTo>
                    <a:pt x="146" y="199"/>
                  </a:lnTo>
                  <a:lnTo>
                    <a:pt x="147" y="207"/>
                  </a:lnTo>
                  <a:lnTo>
                    <a:pt x="148" y="216"/>
                  </a:lnTo>
                  <a:lnTo>
                    <a:pt x="150" y="223"/>
                  </a:lnTo>
                  <a:lnTo>
                    <a:pt x="152" y="231"/>
                  </a:lnTo>
                  <a:lnTo>
                    <a:pt x="157" y="238"/>
                  </a:lnTo>
                  <a:lnTo>
                    <a:pt x="161" y="244"/>
                  </a:lnTo>
                  <a:lnTo>
                    <a:pt x="165" y="249"/>
                  </a:lnTo>
                  <a:lnTo>
                    <a:pt x="171" y="253"/>
                  </a:lnTo>
                  <a:lnTo>
                    <a:pt x="173" y="274"/>
                  </a:lnTo>
                  <a:lnTo>
                    <a:pt x="176" y="291"/>
                  </a:lnTo>
                  <a:lnTo>
                    <a:pt x="181" y="305"/>
                  </a:lnTo>
                  <a:lnTo>
                    <a:pt x="187" y="317"/>
                  </a:lnTo>
                  <a:lnTo>
                    <a:pt x="192" y="326"/>
                  </a:lnTo>
                  <a:lnTo>
                    <a:pt x="198" y="334"/>
                  </a:lnTo>
                  <a:lnTo>
                    <a:pt x="205" y="340"/>
                  </a:lnTo>
                  <a:lnTo>
                    <a:pt x="210" y="344"/>
                  </a:lnTo>
                  <a:lnTo>
                    <a:pt x="210" y="400"/>
                  </a:lnTo>
                  <a:lnTo>
                    <a:pt x="177" y="415"/>
                  </a:lnTo>
                  <a:lnTo>
                    <a:pt x="142" y="431"/>
                  </a:lnTo>
                  <a:lnTo>
                    <a:pt x="109" y="448"/>
                  </a:lnTo>
                  <a:lnTo>
                    <a:pt x="78" y="464"/>
                  </a:lnTo>
                  <a:lnTo>
                    <a:pt x="52" y="479"/>
                  </a:lnTo>
                  <a:lnTo>
                    <a:pt x="33" y="492"/>
                  </a:lnTo>
                  <a:lnTo>
                    <a:pt x="19" y="503"/>
                  </a:lnTo>
                  <a:lnTo>
                    <a:pt x="10" y="511"/>
                  </a:lnTo>
                  <a:lnTo>
                    <a:pt x="5" y="518"/>
                  </a:lnTo>
                  <a:lnTo>
                    <a:pt x="2" y="523"/>
                  </a:lnTo>
                  <a:lnTo>
                    <a:pt x="0" y="527"/>
                  </a:lnTo>
                  <a:lnTo>
                    <a:pt x="0" y="531"/>
                  </a:lnTo>
                  <a:lnTo>
                    <a:pt x="0" y="620"/>
                  </a:lnTo>
                  <a:lnTo>
                    <a:pt x="0" y="624"/>
                  </a:lnTo>
                  <a:lnTo>
                    <a:pt x="2" y="627"/>
                  </a:lnTo>
                  <a:lnTo>
                    <a:pt x="3" y="629"/>
                  </a:lnTo>
                  <a:lnTo>
                    <a:pt x="5" y="631"/>
                  </a:lnTo>
                  <a:lnTo>
                    <a:pt x="7" y="633"/>
                  </a:lnTo>
                  <a:lnTo>
                    <a:pt x="9" y="634"/>
                  </a:lnTo>
                  <a:lnTo>
                    <a:pt x="12" y="635"/>
                  </a:lnTo>
                  <a:lnTo>
                    <a:pt x="15" y="635"/>
                  </a:lnTo>
                  <a:lnTo>
                    <a:pt x="586" y="635"/>
                  </a:lnTo>
                  <a:lnTo>
                    <a:pt x="589" y="635"/>
                  </a:lnTo>
                  <a:lnTo>
                    <a:pt x="592" y="634"/>
                  </a:lnTo>
                  <a:lnTo>
                    <a:pt x="594" y="633"/>
                  </a:lnTo>
                  <a:lnTo>
                    <a:pt x="596" y="631"/>
                  </a:lnTo>
                  <a:lnTo>
                    <a:pt x="599" y="629"/>
                  </a:lnTo>
                  <a:lnTo>
                    <a:pt x="600" y="627"/>
                  </a:lnTo>
                  <a:lnTo>
                    <a:pt x="601" y="624"/>
                  </a:lnTo>
                  <a:lnTo>
                    <a:pt x="601" y="620"/>
                  </a:lnTo>
                  <a:lnTo>
                    <a:pt x="601" y="531"/>
                  </a:lnTo>
                  <a:lnTo>
                    <a:pt x="601" y="527"/>
                  </a:lnTo>
                  <a:lnTo>
                    <a:pt x="599" y="523"/>
                  </a:lnTo>
                  <a:lnTo>
                    <a:pt x="596" y="519"/>
                  </a:lnTo>
                  <a:lnTo>
                    <a:pt x="593" y="515"/>
                  </a:lnTo>
                  <a:lnTo>
                    <a:pt x="585" y="506"/>
                  </a:lnTo>
                  <a:lnTo>
                    <a:pt x="574" y="496"/>
                  </a:lnTo>
                  <a:lnTo>
                    <a:pt x="561" y="487"/>
                  </a:lnTo>
                  <a:lnTo>
                    <a:pt x="545" y="477"/>
                  </a:lnTo>
                  <a:lnTo>
                    <a:pt x="529" y="467"/>
                  </a:lnTo>
                  <a:lnTo>
                    <a:pt x="512" y="458"/>
                  </a:lnTo>
                  <a:lnTo>
                    <a:pt x="476" y="440"/>
                  </a:lnTo>
                  <a:lnTo>
                    <a:pt x="441" y="423"/>
                  </a:lnTo>
                  <a:lnTo>
                    <a:pt x="411" y="410"/>
                  </a:lnTo>
                  <a:lnTo>
                    <a:pt x="391" y="400"/>
                  </a:lnTo>
                  <a:lnTo>
                    <a:pt x="39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165486C0-AE97-4B2B-BA3D-58D309E06300}"/>
              </a:ext>
            </a:extLst>
          </p:cNvPr>
          <p:cNvGrpSpPr/>
          <p:nvPr/>
        </p:nvGrpSpPr>
        <p:grpSpPr>
          <a:xfrm>
            <a:off x="847725" y="5752783"/>
            <a:ext cx="285750" cy="200025"/>
            <a:chOff x="8166100" y="2581275"/>
            <a:chExt cx="285750" cy="200025"/>
          </a:xfrm>
          <a:solidFill>
            <a:schemeClr val="bg1"/>
          </a:solidFill>
        </p:grpSpPr>
        <p:sp>
          <p:nvSpPr>
            <p:cNvPr id="129" name="Freeform 255">
              <a:extLst>
                <a:ext uri="{FF2B5EF4-FFF2-40B4-BE49-F238E27FC236}">
                  <a16:creationId xmlns:a16="http://schemas.microsoft.com/office/drawing/2014/main" xmlns="" id="{28F7FA46-BC49-4912-BB71-496EDFF02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5" y="2676525"/>
              <a:ext cx="76200" cy="9525"/>
            </a:xfrm>
            <a:custGeom>
              <a:avLst/>
              <a:gdLst>
                <a:gd name="T0" fmla="*/ 15 w 240"/>
                <a:gd name="T1" fmla="*/ 0 h 29"/>
                <a:gd name="T2" fmla="*/ 13 w 240"/>
                <a:gd name="T3" fmla="*/ 0 h 29"/>
                <a:gd name="T4" fmla="*/ 10 w 240"/>
                <a:gd name="T5" fmla="*/ 1 h 29"/>
                <a:gd name="T6" fmla="*/ 7 w 240"/>
                <a:gd name="T7" fmla="*/ 2 h 29"/>
                <a:gd name="T8" fmla="*/ 5 w 240"/>
                <a:gd name="T9" fmla="*/ 4 h 29"/>
                <a:gd name="T10" fmla="*/ 3 w 240"/>
                <a:gd name="T11" fmla="*/ 6 h 29"/>
                <a:gd name="T12" fmla="*/ 2 w 240"/>
                <a:gd name="T13" fmla="*/ 8 h 29"/>
                <a:gd name="T14" fmla="*/ 1 w 240"/>
                <a:gd name="T15" fmla="*/ 11 h 29"/>
                <a:gd name="T16" fmla="*/ 0 w 240"/>
                <a:gd name="T17" fmla="*/ 15 h 29"/>
                <a:gd name="T18" fmla="*/ 1 w 240"/>
                <a:gd name="T19" fmla="*/ 17 h 29"/>
                <a:gd name="T20" fmla="*/ 2 w 240"/>
                <a:gd name="T21" fmla="*/ 20 h 29"/>
                <a:gd name="T22" fmla="*/ 3 w 240"/>
                <a:gd name="T23" fmla="*/ 23 h 29"/>
                <a:gd name="T24" fmla="*/ 5 w 240"/>
                <a:gd name="T25" fmla="*/ 25 h 29"/>
                <a:gd name="T26" fmla="*/ 7 w 240"/>
                <a:gd name="T27" fmla="*/ 26 h 29"/>
                <a:gd name="T28" fmla="*/ 10 w 240"/>
                <a:gd name="T29" fmla="*/ 28 h 29"/>
                <a:gd name="T30" fmla="*/ 13 w 240"/>
                <a:gd name="T31" fmla="*/ 28 h 29"/>
                <a:gd name="T32" fmla="*/ 15 w 240"/>
                <a:gd name="T33" fmla="*/ 29 h 29"/>
                <a:gd name="T34" fmla="*/ 225 w 240"/>
                <a:gd name="T35" fmla="*/ 29 h 29"/>
                <a:gd name="T36" fmla="*/ 229 w 240"/>
                <a:gd name="T37" fmla="*/ 28 h 29"/>
                <a:gd name="T38" fmla="*/ 231 w 240"/>
                <a:gd name="T39" fmla="*/ 28 h 29"/>
                <a:gd name="T40" fmla="*/ 234 w 240"/>
                <a:gd name="T41" fmla="*/ 26 h 29"/>
                <a:gd name="T42" fmla="*/ 236 w 240"/>
                <a:gd name="T43" fmla="*/ 25 h 29"/>
                <a:gd name="T44" fmla="*/ 238 w 240"/>
                <a:gd name="T45" fmla="*/ 23 h 29"/>
                <a:gd name="T46" fmla="*/ 239 w 240"/>
                <a:gd name="T47" fmla="*/ 20 h 29"/>
                <a:gd name="T48" fmla="*/ 240 w 240"/>
                <a:gd name="T49" fmla="*/ 17 h 29"/>
                <a:gd name="T50" fmla="*/ 240 w 240"/>
                <a:gd name="T51" fmla="*/ 15 h 29"/>
                <a:gd name="T52" fmla="*/ 240 w 240"/>
                <a:gd name="T53" fmla="*/ 11 h 29"/>
                <a:gd name="T54" fmla="*/ 239 w 240"/>
                <a:gd name="T55" fmla="*/ 8 h 29"/>
                <a:gd name="T56" fmla="*/ 238 w 240"/>
                <a:gd name="T57" fmla="*/ 6 h 29"/>
                <a:gd name="T58" fmla="*/ 236 w 240"/>
                <a:gd name="T59" fmla="*/ 4 h 29"/>
                <a:gd name="T60" fmla="*/ 234 w 240"/>
                <a:gd name="T61" fmla="*/ 2 h 29"/>
                <a:gd name="T62" fmla="*/ 231 w 240"/>
                <a:gd name="T63" fmla="*/ 1 h 29"/>
                <a:gd name="T64" fmla="*/ 229 w 240"/>
                <a:gd name="T65" fmla="*/ 0 h 29"/>
                <a:gd name="T66" fmla="*/ 225 w 240"/>
                <a:gd name="T67" fmla="*/ 0 h 29"/>
                <a:gd name="T68" fmla="*/ 15 w 240"/>
                <a:gd name="T6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0" h="29">
                  <a:moveTo>
                    <a:pt x="15" y="0"/>
                  </a:move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2" y="20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6"/>
                  </a:lnTo>
                  <a:lnTo>
                    <a:pt x="10" y="28"/>
                  </a:lnTo>
                  <a:lnTo>
                    <a:pt x="13" y="28"/>
                  </a:lnTo>
                  <a:lnTo>
                    <a:pt x="15" y="29"/>
                  </a:lnTo>
                  <a:lnTo>
                    <a:pt x="225" y="29"/>
                  </a:lnTo>
                  <a:lnTo>
                    <a:pt x="229" y="28"/>
                  </a:lnTo>
                  <a:lnTo>
                    <a:pt x="231" y="28"/>
                  </a:lnTo>
                  <a:lnTo>
                    <a:pt x="234" y="26"/>
                  </a:lnTo>
                  <a:lnTo>
                    <a:pt x="236" y="25"/>
                  </a:lnTo>
                  <a:lnTo>
                    <a:pt x="238" y="23"/>
                  </a:lnTo>
                  <a:lnTo>
                    <a:pt x="239" y="20"/>
                  </a:lnTo>
                  <a:lnTo>
                    <a:pt x="240" y="17"/>
                  </a:lnTo>
                  <a:lnTo>
                    <a:pt x="240" y="15"/>
                  </a:lnTo>
                  <a:lnTo>
                    <a:pt x="240" y="11"/>
                  </a:lnTo>
                  <a:lnTo>
                    <a:pt x="239" y="8"/>
                  </a:lnTo>
                  <a:lnTo>
                    <a:pt x="238" y="6"/>
                  </a:lnTo>
                  <a:lnTo>
                    <a:pt x="236" y="4"/>
                  </a:lnTo>
                  <a:lnTo>
                    <a:pt x="234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256">
              <a:extLst>
                <a:ext uri="{FF2B5EF4-FFF2-40B4-BE49-F238E27FC236}">
                  <a16:creationId xmlns:a16="http://schemas.microsoft.com/office/drawing/2014/main" xmlns="" id="{9BC8444F-F079-4680-936B-9536EA861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4675" y="2657475"/>
              <a:ext cx="228600" cy="9525"/>
            </a:xfrm>
            <a:custGeom>
              <a:avLst/>
              <a:gdLst>
                <a:gd name="T0" fmla="*/ 15 w 720"/>
                <a:gd name="T1" fmla="*/ 30 h 30"/>
                <a:gd name="T2" fmla="*/ 704 w 720"/>
                <a:gd name="T3" fmla="*/ 30 h 30"/>
                <a:gd name="T4" fmla="*/ 707 w 720"/>
                <a:gd name="T5" fmla="*/ 29 h 30"/>
                <a:gd name="T6" fmla="*/ 710 w 720"/>
                <a:gd name="T7" fmla="*/ 28 h 30"/>
                <a:gd name="T8" fmla="*/ 712 w 720"/>
                <a:gd name="T9" fmla="*/ 26 h 30"/>
                <a:gd name="T10" fmla="*/ 714 w 720"/>
                <a:gd name="T11" fmla="*/ 24 h 30"/>
                <a:gd name="T12" fmla="*/ 716 w 720"/>
                <a:gd name="T13" fmla="*/ 22 h 30"/>
                <a:gd name="T14" fmla="*/ 718 w 720"/>
                <a:gd name="T15" fmla="*/ 20 h 30"/>
                <a:gd name="T16" fmla="*/ 719 w 720"/>
                <a:gd name="T17" fmla="*/ 17 h 30"/>
                <a:gd name="T18" fmla="*/ 720 w 720"/>
                <a:gd name="T19" fmla="*/ 15 h 30"/>
                <a:gd name="T20" fmla="*/ 719 w 720"/>
                <a:gd name="T21" fmla="*/ 12 h 30"/>
                <a:gd name="T22" fmla="*/ 718 w 720"/>
                <a:gd name="T23" fmla="*/ 8 h 30"/>
                <a:gd name="T24" fmla="*/ 716 w 720"/>
                <a:gd name="T25" fmla="*/ 6 h 30"/>
                <a:gd name="T26" fmla="*/ 714 w 720"/>
                <a:gd name="T27" fmla="*/ 4 h 30"/>
                <a:gd name="T28" fmla="*/ 712 w 720"/>
                <a:gd name="T29" fmla="*/ 2 h 30"/>
                <a:gd name="T30" fmla="*/ 710 w 720"/>
                <a:gd name="T31" fmla="*/ 1 h 30"/>
                <a:gd name="T32" fmla="*/ 707 w 720"/>
                <a:gd name="T33" fmla="*/ 0 h 30"/>
                <a:gd name="T34" fmla="*/ 704 w 720"/>
                <a:gd name="T35" fmla="*/ 0 h 30"/>
                <a:gd name="T36" fmla="*/ 15 w 720"/>
                <a:gd name="T37" fmla="*/ 0 h 30"/>
                <a:gd name="T38" fmla="*/ 11 w 720"/>
                <a:gd name="T39" fmla="*/ 0 h 30"/>
                <a:gd name="T40" fmla="*/ 8 w 720"/>
                <a:gd name="T41" fmla="*/ 1 h 30"/>
                <a:gd name="T42" fmla="*/ 6 w 720"/>
                <a:gd name="T43" fmla="*/ 2 h 30"/>
                <a:gd name="T44" fmla="*/ 4 w 720"/>
                <a:gd name="T45" fmla="*/ 4 h 30"/>
                <a:gd name="T46" fmla="*/ 2 w 720"/>
                <a:gd name="T47" fmla="*/ 6 h 30"/>
                <a:gd name="T48" fmla="*/ 1 w 720"/>
                <a:gd name="T49" fmla="*/ 8 h 30"/>
                <a:gd name="T50" fmla="*/ 0 w 720"/>
                <a:gd name="T51" fmla="*/ 12 h 30"/>
                <a:gd name="T52" fmla="*/ 0 w 720"/>
                <a:gd name="T53" fmla="*/ 15 h 30"/>
                <a:gd name="T54" fmla="*/ 0 w 720"/>
                <a:gd name="T55" fmla="*/ 17 h 30"/>
                <a:gd name="T56" fmla="*/ 1 w 720"/>
                <a:gd name="T57" fmla="*/ 20 h 30"/>
                <a:gd name="T58" fmla="*/ 2 w 720"/>
                <a:gd name="T59" fmla="*/ 22 h 30"/>
                <a:gd name="T60" fmla="*/ 4 w 720"/>
                <a:gd name="T61" fmla="*/ 24 h 30"/>
                <a:gd name="T62" fmla="*/ 6 w 720"/>
                <a:gd name="T63" fmla="*/ 26 h 30"/>
                <a:gd name="T64" fmla="*/ 8 w 720"/>
                <a:gd name="T65" fmla="*/ 28 h 30"/>
                <a:gd name="T66" fmla="*/ 11 w 720"/>
                <a:gd name="T67" fmla="*/ 29 h 30"/>
                <a:gd name="T68" fmla="*/ 15 w 72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30">
                  <a:moveTo>
                    <a:pt x="15" y="30"/>
                  </a:moveTo>
                  <a:lnTo>
                    <a:pt x="704" y="30"/>
                  </a:lnTo>
                  <a:lnTo>
                    <a:pt x="707" y="29"/>
                  </a:lnTo>
                  <a:lnTo>
                    <a:pt x="710" y="28"/>
                  </a:lnTo>
                  <a:lnTo>
                    <a:pt x="712" y="26"/>
                  </a:lnTo>
                  <a:lnTo>
                    <a:pt x="714" y="24"/>
                  </a:lnTo>
                  <a:lnTo>
                    <a:pt x="716" y="22"/>
                  </a:lnTo>
                  <a:lnTo>
                    <a:pt x="718" y="20"/>
                  </a:lnTo>
                  <a:lnTo>
                    <a:pt x="719" y="17"/>
                  </a:lnTo>
                  <a:lnTo>
                    <a:pt x="720" y="15"/>
                  </a:lnTo>
                  <a:lnTo>
                    <a:pt x="719" y="12"/>
                  </a:lnTo>
                  <a:lnTo>
                    <a:pt x="718" y="8"/>
                  </a:lnTo>
                  <a:lnTo>
                    <a:pt x="716" y="6"/>
                  </a:lnTo>
                  <a:lnTo>
                    <a:pt x="714" y="4"/>
                  </a:lnTo>
                  <a:lnTo>
                    <a:pt x="712" y="2"/>
                  </a:lnTo>
                  <a:lnTo>
                    <a:pt x="710" y="1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11" y="29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57">
              <a:extLst>
                <a:ext uri="{FF2B5EF4-FFF2-40B4-BE49-F238E27FC236}">
                  <a16:creationId xmlns:a16="http://schemas.microsoft.com/office/drawing/2014/main" xmlns="" id="{82B77C3E-78FA-4D1C-BC2D-52DB233A7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4675" y="2638425"/>
              <a:ext cx="228600" cy="9525"/>
            </a:xfrm>
            <a:custGeom>
              <a:avLst/>
              <a:gdLst>
                <a:gd name="T0" fmla="*/ 15 w 720"/>
                <a:gd name="T1" fmla="*/ 30 h 30"/>
                <a:gd name="T2" fmla="*/ 704 w 720"/>
                <a:gd name="T3" fmla="*/ 30 h 30"/>
                <a:gd name="T4" fmla="*/ 707 w 720"/>
                <a:gd name="T5" fmla="*/ 30 h 30"/>
                <a:gd name="T6" fmla="*/ 710 w 720"/>
                <a:gd name="T7" fmla="*/ 29 h 30"/>
                <a:gd name="T8" fmla="*/ 712 w 720"/>
                <a:gd name="T9" fmla="*/ 28 h 30"/>
                <a:gd name="T10" fmla="*/ 714 w 720"/>
                <a:gd name="T11" fmla="*/ 25 h 30"/>
                <a:gd name="T12" fmla="*/ 716 w 720"/>
                <a:gd name="T13" fmla="*/ 23 h 30"/>
                <a:gd name="T14" fmla="*/ 718 w 720"/>
                <a:gd name="T15" fmla="*/ 21 h 30"/>
                <a:gd name="T16" fmla="*/ 719 w 720"/>
                <a:gd name="T17" fmla="*/ 18 h 30"/>
                <a:gd name="T18" fmla="*/ 720 w 720"/>
                <a:gd name="T19" fmla="*/ 15 h 30"/>
                <a:gd name="T20" fmla="*/ 719 w 720"/>
                <a:gd name="T21" fmla="*/ 13 h 30"/>
                <a:gd name="T22" fmla="*/ 718 w 720"/>
                <a:gd name="T23" fmla="*/ 9 h 30"/>
                <a:gd name="T24" fmla="*/ 716 w 720"/>
                <a:gd name="T25" fmla="*/ 7 h 30"/>
                <a:gd name="T26" fmla="*/ 714 w 720"/>
                <a:gd name="T27" fmla="*/ 4 h 30"/>
                <a:gd name="T28" fmla="*/ 712 w 720"/>
                <a:gd name="T29" fmla="*/ 3 h 30"/>
                <a:gd name="T30" fmla="*/ 710 w 720"/>
                <a:gd name="T31" fmla="*/ 1 h 30"/>
                <a:gd name="T32" fmla="*/ 707 w 720"/>
                <a:gd name="T33" fmla="*/ 1 h 30"/>
                <a:gd name="T34" fmla="*/ 704 w 720"/>
                <a:gd name="T35" fmla="*/ 0 h 30"/>
                <a:gd name="T36" fmla="*/ 15 w 720"/>
                <a:gd name="T37" fmla="*/ 0 h 30"/>
                <a:gd name="T38" fmla="*/ 11 w 720"/>
                <a:gd name="T39" fmla="*/ 1 h 30"/>
                <a:gd name="T40" fmla="*/ 8 w 720"/>
                <a:gd name="T41" fmla="*/ 1 h 30"/>
                <a:gd name="T42" fmla="*/ 6 w 720"/>
                <a:gd name="T43" fmla="*/ 3 h 30"/>
                <a:gd name="T44" fmla="*/ 4 w 720"/>
                <a:gd name="T45" fmla="*/ 4 h 30"/>
                <a:gd name="T46" fmla="*/ 2 w 720"/>
                <a:gd name="T47" fmla="*/ 7 h 30"/>
                <a:gd name="T48" fmla="*/ 1 w 720"/>
                <a:gd name="T49" fmla="*/ 9 h 30"/>
                <a:gd name="T50" fmla="*/ 0 w 720"/>
                <a:gd name="T51" fmla="*/ 13 h 30"/>
                <a:gd name="T52" fmla="*/ 0 w 720"/>
                <a:gd name="T53" fmla="*/ 15 h 30"/>
                <a:gd name="T54" fmla="*/ 0 w 720"/>
                <a:gd name="T55" fmla="*/ 18 h 30"/>
                <a:gd name="T56" fmla="*/ 1 w 720"/>
                <a:gd name="T57" fmla="*/ 21 h 30"/>
                <a:gd name="T58" fmla="*/ 2 w 720"/>
                <a:gd name="T59" fmla="*/ 23 h 30"/>
                <a:gd name="T60" fmla="*/ 4 w 720"/>
                <a:gd name="T61" fmla="*/ 25 h 30"/>
                <a:gd name="T62" fmla="*/ 6 w 720"/>
                <a:gd name="T63" fmla="*/ 28 h 30"/>
                <a:gd name="T64" fmla="*/ 8 w 720"/>
                <a:gd name="T65" fmla="*/ 29 h 30"/>
                <a:gd name="T66" fmla="*/ 11 w 720"/>
                <a:gd name="T67" fmla="*/ 30 h 30"/>
                <a:gd name="T68" fmla="*/ 15 w 72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30">
                  <a:moveTo>
                    <a:pt x="15" y="30"/>
                  </a:moveTo>
                  <a:lnTo>
                    <a:pt x="704" y="30"/>
                  </a:lnTo>
                  <a:lnTo>
                    <a:pt x="707" y="30"/>
                  </a:lnTo>
                  <a:lnTo>
                    <a:pt x="710" y="29"/>
                  </a:lnTo>
                  <a:lnTo>
                    <a:pt x="712" y="28"/>
                  </a:lnTo>
                  <a:lnTo>
                    <a:pt x="714" y="25"/>
                  </a:lnTo>
                  <a:lnTo>
                    <a:pt x="716" y="23"/>
                  </a:lnTo>
                  <a:lnTo>
                    <a:pt x="718" y="21"/>
                  </a:lnTo>
                  <a:lnTo>
                    <a:pt x="719" y="18"/>
                  </a:lnTo>
                  <a:lnTo>
                    <a:pt x="720" y="15"/>
                  </a:lnTo>
                  <a:lnTo>
                    <a:pt x="719" y="13"/>
                  </a:lnTo>
                  <a:lnTo>
                    <a:pt x="718" y="9"/>
                  </a:lnTo>
                  <a:lnTo>
                    <a:pt x="716" y="7"/>
                  </a:lnTo>
                  <a:lnTo>
                    <a:pt x="714" y="4"/>
                  </a:lnTo>
                  <a:lnTo>
                    <a:pt x="712" y="3"/>
                  </a:lnTo>
                  <a:lnTo>
                    <a:pt x="710" y="1"/>
                  </a:lnTo>
                  <a:lnTo>
                    <a:pt x="707" y="1"/>
                  </a:lnTo>
                  <a:lnTo>
                    <a:pt x="704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1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58">
              <a:extLst>
                <a:ext uri="{FF2B5EF4-FFF2-40B4-BE49-F238E27FC236}">
                  <a16:creationId xmlns:a16="http://schemas.microsoft.com/office/drawing/2014/main" xmlns="" id="{BB7389A3-F023-4EF0-A90C-A0FB20702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4675" y="2619375"/>
              <a:ext cx="228600" cy="9525"/>
            </a:xfrm>
            <a:custGeom>
              <a:avLst/>
              <a:gdLst>
                <a:gd name="T0" fmla="*/ 15 w 720"/>
                <a:gd name="T1" fmla="*/ 30 h 30"/>
                <a:gd name="T2" fmla="*/ 704 w 720"/>
                <a:gd name="T3" fmla="*/ 30 h 30"/>
                <a:gd name="T4" fmla="*/ 707 w 720"/>
                <a:gd name="T5" fmla="*/ 30 h 30"/>
                <a:gd name="T6" fmla="*/ 710 w 720"/>
                <a:gd name="T7" fmla="*/ 29 h 30"/>
                <a:gd name="T8" fmla="*/ 712 w 720"/>
                <a:gd name="T9" fmla="*/ 28 h 30"/>
                <a:gd name="T10" fmla="*/ 714 w 720"/>
                <a:gd name="T11" fmla="*/ 26 h 30"/>
                <a:gd name="T12" fmla="*/ 716 w 720"/>
                <a:gd name="T13" fmla="*/ 24 h 30"/>
                <a:gd name="T14" fmla="*/ 718 w 720"/>
                <a:gd name="T15" fmla="*/ 21 h 30"/>
                <a:gd name="T16" fmla="*/ 719 w 720"/>
                <a:gd name="T17" fmla="*/ 18 h 30"/>
                <a:gd name="T18" fmla="*/ 720 w 720"/>
                <a:gd name="T19" fmla="*/ 15 h 30"/>
                <a:gd name="T20" fmla="*/ 719 w 720"/>
                <a:gd name="T21" fmla="*/ 12 h 30"/>
                <a:gd name="T22" fmla="*/ 718 w 720"/>
                <a:gd name="T23" fmla="*/ 10 h 30"/>
                <a:gd name="T24" fmla="*/ 716 w 720"/>
                <a:gd name="T25" fmla="*/ 6 h 30"/>
                <a:gd name="T26" fmla="*/ 714 w 720"/>
                <a:gd name="T27" fmla="*/ 4 h 30"/>
                <a:gd name="T28" fmla="*/ 712 w 720"/>
                <a:gd name="T29" fmla="*/ 3 h 30"/>
                <a:gd name="T30" fmla="*/ 710 w 720"/>
                <a:gd name="T31" fmla="*/ 1 h 30"/>
                <a:gd name="T32" fmla="*/ 707 w 720"/>
                <a:gd name="T33" fmla="*/ 1 h 30"/>
                <a:gd name="T34" fmla="*/ 704 w 720"/>
                <a:gd name="T35" fmla="*/ 0 h 30"/>
                <a:gd name="T36" fmla="*/ 15 w 720"/>
                <a:gd name="T37" fmla="*/ 0 h 30"/>
                <a:gd name="T38" fmla="*/ 11 w 720"/>
                <a:gd name="T39" fmla="*/ 0 h 30"/>
                <a:gd name="T40" fmla="*/ 8 w 720"/>
                <a:gd name="T41" fmla="*/ 1 h 30"/>
                <a:gd name="T42" fmla="*/ 6 w 720"/>
                <a:gd name="T43" fmla="*/ 3 h 30"/>
                <a:gd name="T44" fmla="*/ 4 w 720"/>
                <a:gd name="T45" fmla="*/ 4 h 30"/>
                <a:gd name="T46" fmla="*/ 2 w 720"/>
                <a:gd name="T47" fmla="*/ 6 h 30"/>
                <a:gd name="T48" fmla="*/ 1 w 720"/>
                <a:gd name="T49" fmla="*/ 10 h 30"/>
                <a:gd name="T50" fmla="*/ 0 w 720"/>
                <a:gd name="T51" fmla="*/ 12 h 30"/>
                <a:gd name="T52" fmla="*/ 0 w 720"/>
                <a:gd name="T53" fmla="*/ 15 h 30"/>
                <a:gd name="T54" fmla="*/ 0 w 720"/>
                <a:gd name="T55" fmla="*/ 18 h 30"/>
                <a:gd name="T56" fmla="*/ 1 w 720"/>
                <a:gd name="T57" fmla="*/ 21 h 30"/>
                <a:gd name="T58" fmla="*/ 2 w 720"/>
                <a:gd name="T59" fmla="*/ 24 h 30"/>
                <a:gd name="T60" fmla="*/ 4 w 720"/>
                <a:gd name="T61" fmla="*/ 26 h 30"/>
                <a:gd name="T62" fmla="*/ 6 w 720"/>
                <a:gd name="T63" fmla="*/ 28 h 30"/>
                <a:gd name="T64" fmla="*/ 8 w 720"/>
                <a:gd name="T65" fmla="*/ 29 h 30"/>
                <a:gd name="T66" fmla="*/ 11 w 720"/>
                <a:gd name="T67" fmla="*/ 30 h 30"/>
                <a:gd name="T68" fmla="*/ 15 w 72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30">
                  <a:moveTo>
                    <a:pt x="15" y="30"/>
                  </a:moveTo>
                  <a:lnTo>
                    <a:pt x="704" y="30"/>
                  </a:lnTo>
                  <a:lnTo>
                    <a:pt x="707" y="30"/>
                  </a:lnTo>
                  <a:lnTo>
                    <a:pt x="710" y="29"/>
                  </a:lnTo>
                  <a:lnTo>
                    <a:pt x="712" y="28"/>
                  </a:lnTo>
                  <a:lnTo>
                    <a:pt x="714" y="26"/>
                  </a:lnTo>
                  <a:lnTo>
                    <a:pt x="716" y="24"/>
                  </a:lnTo>
                  <a:lnTo>
                    <a:pt x="718" y="21"/>
                  </a:lnTo>
                  <a:lnTo>
                    <a:pt x="719" y="18"/>
                  </a:lnTo>
                  <a:lnTo>
                    <a:pt x="720" y="15"/>
                  </a:lnTo>
                  <a:lnTo>
                    <a:pt x="719" y="12"/>
                  </a:lnTo>
                  <a:lnTo>
                    <a:pt x="718" y="10"/>
                  </a:lnTo>
                  <a:lnTo>
                    <a:pt x="716" y="6"/>
                  </a:lnTo>
                  <a:lnTo>
                    <a:pt x="714" y="4"/>
                  </a:lnTo>
                  <a:lnTo>
                    <a:pt x="712" y="3"/>
                  </a:lnTo>
                  <a:lnTo>
                    <a:pt x="710" y="1"/>
                  </a:lnTo>
                  <a:lnTo>
                    <a:pt x="707" y="1"/>
                  </a:lnTo>
                  <a:lnTo>
                    <a:pt x="704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1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59">
              <a:extLst>
                <a:ext uri="{FF2B5EF4-FFF2-40B4-BE49-F238E27FC236}">
                  <a16:creationId xmlns:a16="http://schemas.microsoft.com/office/drawing/2014/main" xmlns="" id="{7667F382-E8D1-4B52-9FF1-9C77340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4675" y="2600325"/>
              <a:ext cx="228600" cy="9525"/>
            </a:xfrm>
            <a:custGeom>
              <a:avLst/>
              <a:gdLst>
                <a:gd name="T0" fmla="*/ 15 w 720"/>
                <a:gd name="T1" fmla="*/ 30 h 30"/>
                <a:gd name="T2" fmla="*/ 704 w 720"/>
                <a:gd name="T3" fmla="*/ 30 h 30"/>
                <a:gd name="T4" fmla="*/ 707 w 720"/>
                <a:gd name="T5" fmla="*/ 30 h 30"/>
                <a:gd name="T6" fmla="*/ 710 w 720"/>
                <a:gd name="T7" fmla="*/ 29 h 30"/>
                <a:gd name="T8" fmla="*/ 712 w 720"/>
                <a:gd name="T9" fmla="*/ 28 h 30"/>
                <a:gd name="T10" fmla="*/ 714 w 720"/>
                <a:gd name="T11" fmla="*/ 26 h 30"/>
                <a:gd name="T12" fmla="*/ 716 w 720"/>
                <a:gd name="T13" fmla="*/ 24 h 30"/>
                <a:gd name="T14" fmla="*/ 718 w 720"/>
                <a:gd name="T15" fmla="*/ 22 h 30"/>
                <a:gd name="T16" fmla="*/ 719 w 720"/>
                <a:gd name="T17" fmla="*/ 18 h 30"/>
                <a:gd name="T18" fmla="*/ 720 w 720"/>
                <a:gd name="T19" fmla="*/ 15 h 30"/>
                <a:gd name="T20" fmla="*/ 719 w 720"/>
                <a:gd name="T21" fmla="*/ 12 h 30"/>
                <a:gd name="T22" fmla="*/ 718 w 720"/>
                <a:gd name="T23" fmla="*/ 10 h 30"/>
                <a:gd name="T24" fmla="*/ 716 w 720"/>
                <a:gd name="T25" fmla="*/ 7 h 30"/>
                <a:gd name="T26" fmla="*/ 714 w 720"/>
                <a:gd name="T27" fmla="*/ 4 h 30"/>
                <a:gd name="T28" fmla="*/ 712 w 720"/>
                <a:gd name="T29" fmla="*/ 2 h 30"/>
                <a:gd name="T30" fmla="*/ 710 w 720"/>
                <a:gd name="T31" fmla="*/ 1 h 30"/>
                <a:gd name="T32" fmla="*/ 707 w 720"/>
                <a:gd name="T33" fmla="*/ 0 h 30"/>
                <a:gd name="T34" fmla="*/ 704 w 720"/>
                <a:gd name="T35" fmla="*/ 0 h 30"/>
                <a:gd name="T36" fmla="*/ 15 w 720"/>
                <a:gd name="T37" fmla="*/ 0 h 30"/>
                <a:gd name="T38" fmla="*/ 11 w 720"/>
                <a:gd name="T39" fmla="*/ 0 h 30"/>
                <a:gd name="T40" fmla="*/ 8 w 720"/>
                <a:gd name="T41" fmla="*/ 1 h 30"/>
                <a:gd name="T42" fmla="*/ 6 w 720"/>
                <a:gd name="T43" fmla="*/ 2 h 30"/>
                <a:gd name="T44" fmla="*/ 4 w 720"/>
                <a:gd name="T45" fmla="*/ 4 h 30"/>
                <a:gd name="T46" fmla="*/ 2 w 720"/>
                <a:gd name="T47" fmla="*/ 7 h 30"/>
                <a:gd name="T48" fmla="*/ 1 w 720"/>
                <a:gd name="T49" fmla="*/ 10 h 30"/>
                <a:gd name="T50" fmla="*/ 0 w 720"/>
                <a:gd name="T51" fmla="*/ 12 h 30"/>
                <a:gd name="T52" fmla="*/ 0 w 720"/>
                <a:gd name="T53" fmla="*/ 15 h 30"/>
                <a:gd name="T54" fmla="*/ 0 w 720"/>
                <a:gd name="T55" fmla="*/ 18 h 30"/>
                <a:gd name="T56" fmla="*/ 1 w 720"/>
                <a:gd name="T57" fmla="*/ 22 h 30"/>
                <a:gd name="T58" fmla="*/ 2 w 720"/>
                <a:gd name="T59" fmla="*/ 24 h 30"/>
                <a:gd name="T60" fmla="*/ 4 w 720"/>
                <a:gd name="T61" fmla="*/ 26 h 30"/>
                <a:gd name="T62" fmla="*/ 6 w 720"/>
                <a:gd name="T63" fmla="*/ 28 h 30"/>
                <a:gd name="T64" fmla="*/ 8 w 720"/>
                <a:gd name="T65" fmla="*/ 29 h 30"/>
                <a:gd name="T66" fmla="*/ 11 w 720"/>
                <a:gd name="T67" fmla="*/ 30 h 30"/>
                <a:gd name="T68" fmla="*/ 15 w 72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30">
                  <a:moveTo>
                    <a:pt x="15" y="30"/>
                  </a:moveTo>
                  <a:lnTo>
                    <a:pt x="704" y="30"/>
                  </a:lnTo>
                  <a:lnTo>
                    <a:pt x="707" y="30"/>
                  </a:lnTo>
                  <a:lnTo>
                    <a:pt x="710" y="29"/>
                  </a:lnTo>
                  <a:lnTo>
                    <a:pt x="712" y="28"/>
                  </a:lnTo>
                  <a:lnTo>
                    <a:pt x="714" y="26"/>
                  </a:lnTo>
                  <a:lnTo>
                    <a:pt x="716" y="24"/>
                  </a:lnTo>
                  <a:lnTo>
                    <a:pt x="718" y="22"/>
                  </a:lnTo>
                  <a:lnTo>
                    <a:pt x="719" y="18"/>
                  </a:lnTo>
                  <a:lnTo>
                    <a:pt x="720" y="15"/>
                  </a:lnTo>
                  <a:lnTo>
                    <a:pt x="719" y="12"/>
                  </a:lnTo>
                  <a:lnTo>
                    <a:pt x="718" y="10"/>
                  </a:lnTo>
                  <a:lnTo>
                    <a:pt x="716" y="7"/>
                  </a:lnTo>
                  <a:lnTo>
                    <a:pt x="714" y="4"/>
                  </a:lnTo>
                  <a:lnTo>
                    <a:pt x="712" y="2"/>
                  </a:lnTo>
                  <a:lnTo>
                    <a:pt x="710" y="1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1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60">
              <a:extLst>
                <a:ext uri="{FF2B5EF4-FFF2-40B4-BE49-F238E27FC236}">
                  <a16:creationId xmlns:a16="http://schemas.microsoft.com/office/drawing/2014/main" xmlns="" id="{1A3F31B0-F751-4A99-9704-201E64D9F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4675" y="2581275"/>
              <a:ext cx="228600" cy="9525"/>
            </a:xfrm>
            <a:custGeom>
              <a:avLst/>
              <a:gdLst>
                <a:gd name="T0" fmla="*/ 15 w 720"/>
                <a:gd name="T1" fmla="*/ 30 h 30"/>
                <a:gd name="T2" fmla="*/ 704 w 720"/>
                <a:gd name="T3" fmla="*/ 30 h 30"/>
                <a:gd name="T4" fmla="*/ 707 w 720"/>
                <a:gd name="T5" fmla="*/ 30 h 30"/>
                <a:gd name="T6" fmla="*/ 710 w 720"/>
                <a:gd name="T7" fmla="*/ 29 h 30"/>
                <a:gd name="T8" fmla="*/ 712 w 720"/>
                <a:gd name="T9" fmla="*/ 28 h 30"/>
                <a:gd name="T10" fmla="*/ 714 w 720"/>
                <a:gd name="T11" fmla="*/ 26 h 30"/>
                <a:gd name="T12" fmla="*/ 716 w 720"/>
                <a:gd name="T13" fmla="*/ 24 h 30"/>
                <a:gd name="T14" fmla="*/ 718 w 720"/>
                <a:gd name="T15" fmla="*/ 21 h 30"/>
                <a:gd name="T16" fmla="*/ 719 w 720"/>
                <a:gd name="T17" fmla="*/ 19 h 30"/>
                <a:gd name="T18" fmla="*/ 720 w 720"/>
                <a:gd name="T19" fmla="*/ 15 h 30"/>
                <a:gd name="T20" fmla="*/ 719 w 720"/>
                <a:gd name="T21" fmla="*/ 12 h 30"/>
                <a:gd name="T22" fmla="*/ 718 w 720"/>
                <a:gd name="T23" fmla="*/ 10 h 30"/>
                <a:gd name="T24" fmla="*/ 716 w 720"/>
                <a:gd name="T25" fmla="*/ 7 h 30"/>
                <a:gd name="T26" fmla="*/ 714 w 720"/>
                <a:gd name="T27" fmla="*/ 5 h 30"/>
                <a:gd name="T28" fmla="*/ 712 w 720"/>
                <a:gd name="T29" fmla="*/ 3 h 30"/>
                <a:gd name="T30" fmla="*/ 710 w 720"/>
                <a:gd name="T31" fmla="*/ 1 h 30"/>
                <a:gd name="T32" fmla="*/ 707 w 720"/>
                <a:gd name="T33" fmla="*/ 0 h 30"/>
                <a:gd name="T34" fmla="*/ 704 w 720"/>
                <a:gd name="T35" fmla="*/ 0 h 30"/>
                <a:gd name="T36" fmla="*/ 15 w 720"/>
                <a:gd name="T37" fmla="*/ 0 h 30"/>
                <a:gd name="T38" fmla="*/ 11 w 720"/>
                <a:gd name="T39" fmla="*/ 0 h 30"/>
                <a:gd name="T40" fmla="*/ 8 w 720"/>
                <a:gd name="T41" fmla="*/ 1 h 30"/>
                <a:gd name="T42" fmla="*/ 6 w 720"/>
                <a:gd name="T43" fmla="*/ 3 h 30"/>
                <a:gd name="T44" fmla="*/ 4 w 720"/>
                <a:gd name="T45" fmla="*/ 5 h 30"/>
                <a:gd name="T46" fmla="*/ 2 w 720"/>
                <a:gd name="T47" fmla="*/ 7 h 30"/>
                <a:gd name="T48" fmla="*/ 1 w 720"/>
                <a:gd name="T49" fmla="*/ 10 h 30"/>
                <a:gd name="T50" fmla="*/ 0 w 720"/>
                <a:gd name="T51" fmla="*/ 12 h 30"/>
                <a:gd name="T52" fmla="*/ 0 w 720"/>
                <a:gd name="T53" fmla="*/ 15 h 30"/>
                <a:gd name="T54" fmla="*/ 0 w 720"/>
                <a:gd name="T55" fmla="*/ 19 h 30"/>
                <a:gd name="T56" fmla="*/ 1 w 720"/>
                <a:gd name="T57" fmla="*/ 21 h 30"/>
                <a:gd name="T58" fmla="*/ 2 w 720"/>
                <a:gd name="T59" fmla="*/ 24 h 30"/>
                <a:gd name="T60" fmla="*/ 4 w 720"/>
                <a:gd name="T61" fmla="*/ 26 h 30"/>
                <a:gd name="T62" fmla="*/ 6 w 720"/>
                <a:gd name="T63" fmla="*/ 28 h 30"/>
                <a:gd name="T64" fmla="*/ 8 w 720"/>
                <a:gd name="T65" fmla="*/ 29 h 30"/>
                <a:gd name="T66" fmla="*/ 11 w 720"/>
                <a:gd name="T67" fmla="*/ 30 h 30"/>
                <a:gd name="T68" fmla="*/ 15 w 720"/>
                <a:gd name="T69" fmla="*/ 30 h 30"/>
                <a:gd name="T70" fmla="*/ 15 w 720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20" h="30">
                  <a:moveTo>
                    <a:pt x="15" y="30"/>
                  </a:moveTo>
                  <a:lnTo>
                    <a:pt x="704" y="30"/>
                  </a:lnTo>
                  <a:lnTo>
                    <a:pt x="707" y="30"/>
                  </a:lnTo>
                  <a:lnTo>
                    <a:pt x="710" y="29"/>
                  </a:lnTo>
                  <a:lnTo>
                    <a:pt x="712" y="28"/>
                  </a:lnTo>
                  <a:lnTo>
                    <a:pt x="714" y="26"/>
                  </a:lnTo>
                  <a:lnTo>
                    <a:pt x="716" y="24"/>
                  </a:lnTo>
                  <a:lnTo>
                    <a:pt x="718" y="21"/>
                  </a:lnTo>
                  <a:lnTo>
                    <a:pt x="719" y="19"/>
                  </a:lnTo>
                  <a:lnTo>
                    <a:pt x="720" y="15"/>
                  </a:lnTo>
                  <a:lnTo>
                    <a:pt x="719" y="12"/>
                  </a:lnTo>
                  <a:lnTo>
                    <a:pt x="718" y="10"/>
                  </a:lnTo>
                  <a:lnTo>
                    <a:pt x="716" y="7"/>
                  </a:lnTo>
                  <a:lnTo>
                    <a:pt x="714" y="5"/>
                  </a:lnTo>
                  <a:lnTo>
                    <a:pt x="712" y="3"/>
                  </a:lnTo>
                  <a:lnTo>
                    <a:pt x="710" y="1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61">
              <a:extLst>
                <a:ext uri="{FF2B5EF4-FFF2-40B4-BE49-F238E27FC236}">
                  <a16:creationId xmlns:a16="http://schemas.microsoft.com/office/drawing/2014/main" xmlns="" id="{56CD5158-2B54-43B3-9B11-41A8C14E89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6100" y="2676525"/>
              <a:ext cx="285750" cy="104775"/>
            </a:xfrm>
            <a:custGeom>
              <a:avLst/>
              <a:gdLst>
                <a:gd name="T0" fmla="*/ 30 w 899"/>
                <a:gd name="T1" fmla="*/ 299 h 329"/>
                <a:gd name="T2" fmla="*/ 269 w 899"/>
                <a:gd name="T3" fmla="*/ 29 h 329"/>
                <a:gd name="T4" fmla="*/ 270 w 899"/>
                <a:gd name="T5" fmla="*/ 78 h 329"/>
                <a:gd name="T6" fmla="*/ 272 w 899"/>
                <a:gd name="T7" fmla="*/ 83 h 329"/>
                <a:gd name="T8" fmla="*/ 275 w 899"/>
                <a:gd name="T9" fmla="*/ 86 h 329"/>
                <a:gd name="T10" fmla="*/ 281 w 899"/>
                <a:gd name="T11" fmla="*/ 89 h 329"/>
                <a:gd name="T12" fmla="*/ 614 w 899"/>
                <a:gd name="T13" fmla="*/ 89 h 329"/>
                <a:gd name="T14" fmla="*/ 621 w 899"/>
                <a:gd name="T15" fmla="*/ 88 h 329"/>
                <a:gd name="T16" fmla="*/ 625 w 899"/>
                <a:gd name="T17" fmla="*/ 85 h 329"/>
                <a:gd name="T18" fmla="*/ 628 w 899"/>
                <a:gd name="T19" fmla="*/ 80 h 329"/>
                <a:gd name="T20" fmla="*/ 629 w 899"/>
                <a:gd name="T21" fmla="*/ 74 h 329"/>
                <a:gd name="T22" fmla="*/ 870 w 899"/>
                <a:gd name="T23" fmla="*/ 29 h 329"/>
                <a:gd name="T24" fmla="*/ 884 w 899"/>
                <a:gd name="T25" fmla="*/ 0 h 329"/>
                <a:gd name="T26" fmla="*/ 611 w 899"/>
                <a:gd name="T27" fmla="*/ 0 h 329"/>
                <a:gd name="T28" fmla="*/ 606 w 899"/>
                <a:gd name="T29" fmla="*/ 2 h 329"/>
                <a:gd name="T30" fmla="*/ 601 w 899"/>
                <a:gd name="T31" fmla="*/ 6 h 329"/>
                <a:gd name="T32" fmla="*/ 599 w 899"/>
                <a:gd name="T33" fmla="*/ 11 h 329"/>
                <a:gd name="T34" fmla="*/ 599 w 899"/>
                <a:gd name="T35" fmla="*/ 59 h 329"/>
                <a:gd name="T36" fmla="*/ 299 w 899"/>
                <a:gd name="T37" fmla="*/ 15 h 329"/>
                <a:gd name="T38" fmla="*/ 298 w 899"/>
                <a:gd name="T39" fmla="*/ 8 h 329"/>
                <a:gd name="T40" fmla="*/ 295 w 899"/>
                <a:gd name="T41" fmla="*/ 4 h 329"/>
                <a:gd name="T42" fmla="*/ 290 w 899"/>
                <a:gd name="T43" fmla="*/ 1 h 329"/>
                <a:gd name="T44" fmla="*/ 284 w 899"/>
                <a:gd name="T45" fmla="*/ 0 h 329"/>
                <a:gd name="T46" fmla="*/ 12 w 899"/>
                <a:gd name="T47" fmla="*/ 0 h 329"/>
                <a:gd name="T48" fmla="*/ 6 w 899"/>
                <a:gd name="T49" fmla="*/ 2 h 329"/>
                <a:gd name="T50" fmla="*/ 2 w 899"/>
                <a:gd name="T51" fmla="*/ 6 h 329"/>
                <a:gd name="T52" fmla="*/ 0 w 899"/>
                <a:gd name="T53" fmla="*/ 11 h 329"/>
                <a:gd name="T54" fmla="*/ 0 w 899"/>
                <a:gd name="T55" fmla="*/ 314 h 329"/>
                <a:gd name="T56" fmla="*/ 1 w 899"/>
                <a:gd name="T57" fmla="*/ 320 h 329"/>
                <a:gd name="T58" fmla="*/ 4 w 899"/>
                <a:gd name="T59" fmla="*/ 324 h 329"/>
                <a:gd name="T60" fmla="*/ 8 w 899"/>
                <a:gd name="T61" fmla="*/ 328 h 329"/>
                <a:gd name="T62" fmla="*/ 15 w 899"/>
                <a:gd name="T63" fmla="*/ 329 h 329"/>
                <a:gd name="T64" fmla="*/ 888 w 899"/>
                <a:gd name="T65" fmla="*/ 329 h 329"/>
                <a:gd name="T66" fmla="*/ 893 w 899"/>
                <a:gd name="T67" fmla="*/ 327 h 329"/>
                <a:gd name="T68" fmla="*/ 896 w 899"/>
                <a:gd name="T69" fmla="*/ 322 h 329"/>
                <a:gd name="T70" fmla="*/ 898 w 899"/>
                <a:gd name="T71" fmla="*/ 317 h 329"/>
                <a:gd name="T72" fmla="*/ 899 w 899"/>
                <a:gd name="T73" fmla="*/ 15 h 329"/>
                <a:gd name="T74" fmla="*/ 898 w 899"/>
                <a:gd name="T75" fmla="*/ 8 h 329"/>
                <a:gd name="T76" fmla="*/ 895 w 899"/>
                <a:gd name="T77" fmla="*/ 4 h 329"/>
                <a:gd name="T78" fmla="*/ 890 w 899"/>
                <a:gd name="T79" fmla="*/ 1 h 329"/>
                <a:gd name="T80" fmla="*/ 884 w 899"/>
                <a:gd name="T8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9" h="329">
                  <a:moveTo>
                    <a:pt x="870" y="299"/>
                  </a:moveTo>
                  <a:lnTo>
                    <a:pt x="30" y="299"/>
                  </a:lnTo>
                  <a:lnTo>
                    <a:pt x="30" y="29"/>
                  </a:lnTo>
                  <a:lnTo>
                    <a:pt x="269" y="29"/>
                  </a:lnTo>
                  <a:lnTo>
                    <a:pt x="269" y="74"/>
                  </a:lnTo>
                  <a:lnTo>
                    <a:pt x="270" y="78"/>
                  </a:lnTo>
                  <a:lnTo>
                    <a:pt x="270" y="80"/>
                  </a:lnTo>
                  <a:lnTo>
                    <a:pt x="272" y="83"/>
                  </a:lnTo>
                  <a:lnTo>
                    <a:pt x="273" y="85"/>
                  </a:lnTo>
                  <a:lnTo>
                    <a:pt x="275" y="86"/>
                  </a:lnTo>
                  <a:lnTo>
                    <a:pt x="279" y="88"/>
                  </a:lnTo>
                  <a:lnTo>
                    <a:pt x="281" y="89"/>
                  </a:lnTo>
                  <a:lnTo>
                    <a:pt x="284" y="89"/>
                  </a:lnTo>
                  <a:lnTo>
                    <a:pt x="614" y="89"/>
                  </a:lnTo>
                  <a:lnTo>
                    <a:pt x="617" y="89"/>
                  </a:lnTo>
                  <a:lnTo>
                    <a:pt x="621" y="88"/>
                  </a:lnTo>
                  <a:lnTo>
                    <a:pt x="623" y="86"/>
                  </a:lnTo>
                  <a:lnTo>
                    <a:pt x="625" y="85"/>
                  </a:lnTo>
                  <a:lnTo>
                    <a:pt x="627" y="83"/>
                  </a:lnTo>
                  <a:lnTo>
                    <a:pt x="628" y="80"/>
                  </a:lnTo>
                  <a:lnTo>
                    <a:pt x="629" y="78"/>
                  </a:lnTo>
                  <a:lnTo>
                    <a:pt x="629" y="74"/>
                  </a:lnTo>
                  <a:lnTo>
                    <a:pt x="629" y="29"/>
                  </a:lnTo>
                  <a:lnTo>
                    <a:pt x="870" y="29"/>
                  </a:lnTo>
                  <a:lnTo>
                    <a:pt x="870" y="299"/>
                  </a:lnTo>
                  <a:close/>
                  <a:moveTo>
                    <a:pt x="884" y="0"/>
                  </a:moveTo>
                  <a:lnTo>
                    <a:pt x="614" y="0"/>
                  </a:lnTo>
                  <a:lnTo>
                    <a:pt x="611" y="0"/>
                  </a:lnTo>
                  <a:lnTo>
                    <a:pt x="609" y="1"/>
                  </a:lnTo>
                  <a:lnTo>
                    <a:pt x="606" y="2"/>
                  </a:lnTo>
                  <a:lnTo>
                    <a:pt x="603" y="4"/>
                  </a:lnTo>
                  <a:lnTo>
                    <a:pt x="601" y="6"/>
                  </a:lnTo>
                  <a:lnTo>
                    <a:pt x="600" y="8"/>
                  </a:lnTo>
                  <a:lnTo>
                    <a:pt x="599" y="11"/>
                  </a:lnTo>
                  <a:lnTo>
                    <a:pt x="599" y="15"/>
                  </a:lnTo>
                  <a:lnTo>
                    <a:pt x="599" y="59"/>
                  </a:lnTo>
                  <a:lnTo>
                    <a:pt x="299" y="59"/>
                  </a:lnTo>
                  <a:lnTo>
                    <a:pt x="299" y="15"/>
                  </a:lnTo>
                  <a:lnTo>
                    <a:pt x="299" y="11"/>
                  </a:lnTo>
                  <a:lnTo>
                    <a:pt x="298" y="8"/>
                  </a:lnTo>
                  <a:lnTo>
                    <a:pt x="297" y="6"/>
                  </a:lnTo>
                  <a:lnTo>
                    <a:pt x="295" y="4"/>
                  </a:lnTo>
                  <a:lnTo>
                    <a:pt x="293" y="2"/>
                  </a:lnTo>
                  <a:lnTo>
                    <a:pt x="290" y="1"/>
                  </a:lnTo>
                  <a:lnTo>
                    <a:pt x="287" y="0"/>
                  </a:lnTo>
                  <a:lnTo>
                    <a:pt x="284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314"/>
                  </a:lnTo>
                  <a:lnTo>
                    <a:pt x="0" y="317"/>
                  </a:lnTo>
                  <a:lnTo>
                    <a:pt x="1" y="320"/>
                  </a:lnTo>
                  <a:lnTo>
                    <a:pt x="2" y="322"/>
                  </a:lnTo>
                  <a:lnTo>
                    <a:pt x="4" y="324"/>
                  </a:lnTo>
                  <a:lnTo>
                    <a:pt x="6" y="327"/>
                  </a:lnTo>
                  <a:lnTo>
                    <a:pt x="8" y="328"/>
                  </a:lnTo>
                  <a:lnTo>
                    <a:pt x="12" y="329"/>
                  </a:lnTo>
                  <a:lnTo>
                    <a:pt x="15" y="329"/>
                  </a:lnTo>
                  <a:lnTo>
                    <a:pt x="884" y="329"/>
                  </a:lnTo>
                  <a:lnTo>
                    <a:pt x="888" y="329"/>
                  </a:lnTo>
                  <a:lnTo>
                    <a:pt x="890" y="328"/>
                  </a:lnTo>
                  <a:lnTo>
                    <a:pt x="893" y="327"/>
                  </a:lnTo>
                  <a:lnTo>
                    <a:pt x="895" y="324"/>
                  </a:lnTo>
                  <a:lnTo>
                    <a:pt x="896" y="322"/>
                  </a:lnTo>
                  <a:lnTo>
                    <a:pt x="898" y="320"/>
                  </a:lnTo>
                  <a:lnTo>
                    <a:pt x="898" y="317"/>
                  </a:lnTo>
                  <a:lnTo>
                    <a:pt x="899" y="314"/>
                  </a:lnTo>
                  <a:lnTo>
                    <a:pt x="899" y="15"/>
                  </a:lnTo>
                  <a:lnTo>
                    <a:pt x="898" y="11"/>
                  </a:lnTo>
                  <a:lnTo>
                    <a:pt x="898" y="8"/>
                  </a:lnTo>
                  <a:lnTo>
                    <a:pt x="896" y="6"/>
                  </a:lnTo>
                  <a:lnTo>
                    <a:pt x="895" y="4"/>
                  </a:lnTo>
                  <a:lnTo>
                    <a:pt x="893" y="2"/>
                  </a:lnTo>
                  <a:lnTo>
                    <a:pt x="890" y="1"/>
                  </a:lnTo>
                  <a:lnTo>
                    <a:pt x="888" y="0"/>
                  </a:lnTo>
                  <a:lnTo>
                    <a:pt x="884" y="0"/>
                  </a:lnTo>
                  <a:lnTo>
                    <a:pt x="8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7BE7BBBF-E789-49B8-A74D-93AE31832D6D}"/>
              </a:ext>
            </a:extLst>
          </p:cNvPr>
          <p:cNvGrpSpPr/>
          <p:nvPr/>
        </p:nvGrpSpPr>
        <p:grpSpPr>
          <a:xfrm>
            <a:off x="847725" y="4643119"/>
            <a:ext cx="285750" cy="266700"/>
            <a:chOff x="8737600" y="2514600"/>
            <a:chExt cx="285750" cy="266700"/>
          </a:xfrm>
          <a:solidFill>
            <a:schemeClr val="bg1"/>
          </a:solidFill>
        </p:grpSpPr>
        <p:sp>
          <p:nvSpPr>
            <p:cNvPr id="137" name="Freeform 262">
              <a:extLst>
                <a:ext uri="{FF2B5EF4-FFF2-40B4-BE49-F238E27FC236}">
                  <a16:creationId xmlns:a16="http://schemas.microsoft.com/office/drawing/2014/main" xmlns="" id="{FC56D767-61AB-4724-B40A-9F84C4AA9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7600" y="2514600"/>
              <a:ext cx="285750" cy="266700"/>
            </a:xfrm>
            <a:custGeom>
              <a:avLst/>
              <a:gdLst>
                <a:gd name="T0" fmla="*/ 30 w 900"/>
                <a:gd name="T1" fmla="*/ 810 h 840"/>
                <a:gd name="T2" fmla="*/ 269 w 900"/>
                <a:gd name="T3" fmla="*/ 540 h 840"/>
                <a:gd name="T4" fmla="*/ 270 w 900"/>
                <a:gd name="T5" fmla="*/ 589 h 840"/>
                <a:gd name="T6" fmla="*/ 273 w 900"/>
                <a:gd name="T7" fmla="*/ 594 h 840"/>
                <a:gd name="T8" fmla="*/ 277 w 900"/>
                <a:gd name="T9" fmla="*/ 597 h 840"/>
                <a:gd name="T10" fmla="*/ 282 w 900"/>
                <a:gd name="T11" fmla="*/ 600 h 840"/>
                <a:gd name="T12" fmla="*/ 614 w 900"/>
                <a:gd name="T13" fmla="*/ 600 h 840"/>
                <a:gd name="T14" fmla="*/ 621 w 900"/>
                <a:gd name="T15" fmla="*/ 599 h 840"/>
                <a:gd name="T16" fmla="*/ 625 w 900"/>
                <a:gd name="T17" fmla="*/ 596 h 840"/>
                <a:gd name="T18" fmla="*/ 628 w 900"/>
                <a:gd name="T19" fmla="*/ 591 h 840"/>
                <a:gd name="T20" fmla="*/ 629 w 900"/>
                <a:gd name="T21" fmla="*/ 585 h 840"/>
                <a:gd name="T22" fmla="*/ 870 w 900"/>
                <a:gd name="T23" fmla="*/ 540 h 840"/>
                <a:gd name="T24" fmla="*/ 120 w 900"/>
                <a:gd name="T25" fmla="*/ 121 h 840"/>
                <a:gd name="T26" fmla="*/ 330 w 900"/>
                <a:gd name="T27" fmla="*/ 570 h 840"/>
                <a:gd name="T28" fmla="*/ 300 w 900"/>
                <a:gd name="T29" fmla="*/ 526 h 840"/>
                <a:gd name="T30" fmla="*/ 298 w 900"/>
                <a:gd name="T31" fmla="*/ 519 h 840"/>
                <a:gd name="T32" fmla="*/ 295 w 900"/>
                <a:gd name="T33" fmla="*/ 515 h 840"/>
                <a:gd name="T34" fmla="*/ 291 w 900"/>
                <a:gd name="T35" fmla="*/ 512 h 840"/>
                <a:gd name="T36" fmla="*/ 285 w 900"/>
                <a:gd name="T37" fmla="*/ 511 h 840"/>
                <a:gd name="T38" fmla="*/ 120 w 900"/>
                <a:gd name="T39" fmla="*/ 121 h 840"/>
                <a:gd name="T40" fmla="*/ 780 w 900"/>
                <a:gd name="T41" fmla="*/ 30 h 840"/>
                <a:gd name="T42" fmla="*/ 614 w 900"/>
                <a:gd name="T43" fmla="*/ 511 h 840"/>
                <a:gd name="T44" fmla="*/ 609 w 900"/>
                <a:gd name="T45" fmla="*/ 512 h 840"/>
                <a:gd name="T46" fmla="*/ 604 w 900"/>
                <a:gd name="T47" fmla="*/ 515 h 840"/>
                <a:gd name="T48" fmla="*/ 601 w 900"/>
                <a:gd name="T49" fmla="*/ 519 h 840"/>
                <a:gd name="T50" fmla="*/ 599 w 900"/>
                <a:gd name="T51" fmla="*/ 526 h 840"/>
                <a:gd name="T52" fmla="*/ 360 w 900"/>
                <a:gd name="T53" fmla="*/ 570 h 840"/>
                <a:gd name="T54" fmla="*/ 885 w 900"/>
                <a:gd name="T55" fmla="*/ 511 h 840"/>
                <a:gd name="T56" fmla="*/ 810 w 900"/>
                <a:gd name="T57" fmla="*/ 15 h 840"/>
                <a:gd name="T58" fmla="*/ 809 w 900"/>
                <a:gd name="T59" fmla="*/ 10 h 840"/>
                <a:gd name="T60" fmla="*/ 806 w 900"/>
                <a:gd name="T61" fmla="*/ 5 h 840"/>
                <a:gd name="T62" fmla="*/ 800 w 900"/>
                <a:gd name="T63" fmla="*/ 2 h 840"/>
                <a:gd name="T64" fmla="*/ 795 w 900"/>
                <a:gd name="T65" fmla="*/ 0 h 840"/>
                <a:gd name="T66" fmla="*/ 342 w 900"/>
                <a:gd name="T67" fmla="*/ 1 h 840"/>
                <a:gd name="T68" fmla="*/ 337 w 900"/>
                <a:gd name="T69" fmla="*/ 3 h 840"/>
                <a:gd name="T70" fmla="*/ 332 w 900"/>
                <a:gd name="T71" fmla="*/ 7 h 840"/>
                <a:gd name="T72" fmla="*/ 330 w 900"/>
                <a:gd name="T73" fmla="*/ 13 h 840"/>
                <a:gd name="T74" fmla="*/ 330 w 900"/>
                <a:gd name="T75" fmla="*/ 91 h 840"/>
                <a:gd name="T76" fmla="*/ 102 w 900"/>
                <a:gd name="T77" fmla="*/ 91 h 840"/>
                <a:gd name="T78" fmla="*/ 96 w 900"/>
                <a:gd name="T79" fmla="*/ 93 h 840"/>
                <a:gd name="T80" fmla="*/ 92 w 900"/>
                <a:gd name="T81" fmla="*/ 97 h 840"/>
                <a:gd name="T82" fmla="*/ 90 w 900"/>
                <a:gd name="T83" fmla="*/ 102 h 840"/>
                <a:gd name="T84" fmla="*/ 90 w 900"/>
                <a:gd name="T85" fmla="*/ 511 h 840"/>
                <a:gd name="T86" fmla="*/ 12 w 900"/>
                <a:gd name="T87" fmla="*/ 511 h 840"/>
                <a:gd name="T88" fmla="*/ 6 w 900"/>
                <a:gd name="T89" fmla="*/ 513 h 840"/>
                <a:gd name="T90" fmla="*/ 2 w 900"/>
                <a:gd name="T91" fmla="*/ 517 h 840"/>
                <a:gd name="T92" fmla="*/ 0 w 900"/>
                <a:gd name="T93" fmla="*/ 522 h 840"/>
                <a:gd name="T94" fmla="*/ 0 w 900"/>
                <a:gd name="T95" fmla="*/ 825 h 840"/>
                <a:gd name="T96" fmla="*/ 1 w 900"/>
                <a:gd name="T97" fmla="*/ 831 h 840"/>
                <a:gd name="T98" fmla="*/ 4 w 900"/>
                <a:gd name="T99" fmla="*/ 835 h 840"/>
                <a:gd name="T100" fmla="*/ 9 w 900"/>
                <a:gd name="T101" fmla="*/ 839 h 840"/>
                <a:gd name="T102" fmla="*/ 15 w 900"/>
                <a:gd name="T103" fmla="*/ 840 h 840"/>
                <a:gd name="T104" fmla="*/ 888 w 900"/>
                <a:gd name="T105" fmla="*/ 840 h 840"/>
                <a:gd name="T106" fmla="*/ 893 w 900"/>
                <a:gd name="T107" fmla="*/ 838 h 840"/>
                <a:gd name="T108" fmla="*/ 898 w 900"/>
                <a:gd name="T109" fmla="*/ 833 h 840"/>
                <a:gd name="T110" fmla="*/ 900 w 900"/>
                <a:gd name="T111" fmla="*/ 828 h 840"/>
                <a:gd name="T112" fmla="*/ 900 w 900"/>
                <a:gd name="T113" fmla="*/ 526 h 840"/>
                <a:gd name="T114" fmla="*/ 899 w 900"/>
                <a:gd name="T115" fmla="*/ 519 h 840"/>
                <a:gd name="T116" fmla="*/ 895 w 900"/>
                <a:gd name="T117" fmla="*/ 515 h 840"/>
                <a:gd name="T118" fmla="*/ 890 w 900"/>
                <a:gd name="T119" fmla="*/ 512 h 840"/>
                <a:gd name="T120" fmla="*/ 885 w 900"/>
                <a:gd name="T121" fmla="*/ 511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0" h="840">
                  <a:moveTo>
                    <a:pt x="870" y="810"/>
                  </a:moveTo>
                  <a:lnTo>
                    <a:pt x="30" y="810"/>
                  </a:lnTo>
                  <a:lnTo>
                    <a:pt x="30" y="540"/>
                  </a:lnTo>
                  <a:lnTo>
                    <a:pt x="269" y="540"/>
                  </a:lnTo>
                  <a:lnTo>
                    <a:pt x="269" y="585"/>
                  </a:lnTo>
                  <a:lnTo>
                    <a:pt x="270" y="589"/>
                  </a:lnTo>
                  <a:lnTo>
                    <a:pt x="271" y="591"/>
                  </a:lnTo>
                  <a:lnTo>
                    <a:pt x="273" y="594"/>
                  </a:lnTo>
                  <a:lnTo>
                    <a:pt x="275" y="596"/>
                  </a:lnTo>
                  <a:lnTo>
                    <a:pt x="277" y="597"/>
                  </a:lnTo>
                  <a:lnTo>
                    <a:pt x="279" y="599"/>
                  </a:lnTo>
                  <a:lnTo>
                    <a:pt x="282" y="600"/>
                  </a:lnTo>
                  <a:lnTo>
                    <a:pt x="285" y="600"/>
                  </a:lnTo>
                  <a:lnTo>
                    <a:pt x="614" y="600"/>
                  </a:lnTo>
                  <a:lnTo>
                    <a:pt x="618" y="600"/>
                  </a:lnTo>
                  <a:lnTo>
                    <a:pt x="621" y="599"/>
                  </a:lnTo>
                  <a:lnTo>
                    <a:pt x="623" y="597"/>
                  </a:lnTo>
                  <a:lnTo>
                    <a:pt x="625" y="596"/>
                  </a:lnTo>
                  <a:lnTo>
                    <a:pt x="627" y="594"/>
                  </a:lnTo>
                  <a:lnTo>
                    <a:pt x="628" y="591"/>
                  </a:lnTo>
                  <a:lnTo>
                    <a:pt x="629" y="589"/>
                  </a:lnTo>
                  <a:lnTo>
                    <a:pt x="629" y="585"/>
                  </a:lnTo>
                  <a:lnTo>
                    <a:pt x="629" y="540"/>
                  </a:lnTo>
                  <a:lnTo>
                    <a:pt x="870" y="540"/>
                  </a:lnTo>
                  <a:lnTo>
                    <a:pt x="870" y="810"/>
                  </a:lnTo>
                  <a:close/>
                  <a:moveTo>
                    <a:pt x="120" y="121"/>
                  </a:moveTo>
                  <a:lnTo>
                    <a:pt x="330" y="121"/>
                  </a:lnTo>
                  <a:lnTo>
                    <a:pt x="330" y="570"/>
                  </a:lnTo>
                  <a:lnTo>
                    <a:pt x="300" y="570"/>
                  </a:lnTo>
                  <a:lnTo>
                    <a:pt x="300" y="526"/>
                  </a:lnTo>
                  <a:lnTo>
                    <a:pt x="299" y="522"/>
                  </a:lnTo>
                  <a:lnTo>
                    <a:pt x="298" y="519"/>
                  </a:lnTo>
                  <a:lnTo>
                    <a:pt x="297" y="517"/>
                  </a:lnTo>
                  <a:lnTo>
                    <a:pt x="295" y="515"/>
                  </a:lnTo>
                  <a:lnTo>
                    <a:pt x="293" y="513"/>
                  </a:lnTo>
                  <a:lnTo>
                    <a:pt x="291" y="512"/>
                  </a:lnTo>
                  <a:lnTo>
                    <a:pt x="287" y="511"/>
                  </a:lnTo>
                  <a:lnTo>
                    <a:pt x="285" y="511"/>
                  </a:lnTo>
                  <a:lnTo>
                    <a:pt x="120" y="511"/>
                  </a:lnTo>
                  <a:lnTo>
                    <a:pt x="120" y="121"/>
                  </a:lnTo>
                  <a:close/>
                  <a:moveTo>
                    <a:pt x="360" y="30"/>
                  </a:moveTo>
                  <a:lnTo>
                    <a:pt x="780" y="30"/>
                  </a:lnTo>
                  <a:lnTo>
                    <a:pt x="780" y="511"/>
                  </a:lnTo>
                  <a:lnTo>
                    <a:pt x="614" y="511"/>
                  </a:lnTo>
                  <a:lnTo>
                    <a:pt x="611" y="511"/>
                  </a:lnTo>
                  <a:lnTo>
                    <a:pt x="609" y="512"/>
                  </a:lnTo>
                  <a:lnTo>
                    <a:pt x="606" y="513"/>
                  </a:lnTo>
                  <a:lnTo>
                    <a:pt x="604" y="515"/>
                  </a:lnTo>
                  <a:lnTo>
                    <a:pt x="603" y="517"/>
                  </a:lnTo>
                  <a:lnTo>
                    <a:pt x="601" y="519"/>
                  </a:lnTo>
                  <a:lnTo>
                    <a:pt x="601" y="522"/>
                  </a:lnTo>
                  <a:lnTo>
                    <a:pt x="599" y="526"/>
                  </a:lnTo>
                  <a:lnTo>
                    <a:pt x="599" y="570"/>
                  </a:lnTo>
                  <a:lnTo>
                    <a:pt x="360" y="570"/>
                  </a:lnTo>
                  <a:lnTo>
                    <a:pt x="360" y="30"/>
                  </a:lnTo>
                  <a:close/>
                  <a:moveTo>
                    <a:pt x="885" y="511"/>
                  </a:moveTo>
                  <a:lnTo>
                    <a:pt x="810" y="511"/>
                  </a:lnTo>
                  <a:lnTo>
                    <a:pt x="810" y="15"/>
                  </a:lnTo>
                  <a:lnTo>
                    <a:pt x="809" y="13"/>
                  </a:lnTo>
                  <a:lnTo>
                    <a:pt x="809" y="10"/>
                  </a:lnTo>
                  <a:lnTo>
                    <a:pt x="807" y="7"/>
                  </a:lnTo>
                  <a:lnTo>
                    <a:pt x="806" y="5"/>
                  </a:lnTo>
                  <a:lnTo>
                    <a:pt x="804" y="3"/>
                  </a:lnTo>
                  <a:lnTo>
                    <a:pt x="800" y="2"/>
                  </a:lnTo>
                  <a:lnTo>
                    <a:pt x="798" y="1"/>
                  </a:lnTo>
                  <a:lnTo>
                    <a:pt x="795" y="0"/>
                  </a:lnTo>
                  <a:lnTo>
                    <a:pt x="345" y="0"/>
                  </a:lnTo>
                  <a:lnTo>
                    <a:pt x="342" y="1"/>
                  </a:lnTo>
                  <a:lnTo>
                    <a:pt x="339" y="2"/>
                  </a:lnTo>
                  <a:lnTo>
                    <a:pt x="337" y="3"/>
                  </a:lnTo>
                  <a:lnTo>
                    <a:pt x="334" y="5"/>
                  </a:lnTo>
                  <a:lnTo>
                    <a:pt x="332" y="7"/>
                  </a:lnTo>
                  <a:lnTo>
                    <a:pt x="331" y="10"/>
                  </a:lnTo>
                  <a:lnTo>
                    <a:pt x="330" y="13"/>
                  </a:lnTo>
                  <a:lnTo>
                    <a:pt x="330" y="15"/>
                  </a:lnTo>
                  <a:lnTo>
                    <a:pt x="330" y="91"/>
                  </a:lnTo>
                  <a:lnTo>
                    <a:pt x="105" y="91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6" y="93"/>
                  </a:lnTo>
                  <a:lnTo>
                    <a:pt x="94" y="95"/>
                  </a:lnTo>
                  <a:lnTo>
                    <a:pt x="92" y="97"/>
                  </a:lnTo>
                  <a:lnTo>
                    <a:pt x="91" y="99"/>
                  </a:lnTo>
                  <a:lnTo>
                    <a:pt x="90" y="102"/>
                  </a:lnTo>
                  <a:lnTo>
                    <a:pt x="90" y="106"/>
                  </a:lnTo>
                  <a:lnTo>
                    <a:pt x="90" y="511"/>
                  </a:lnTo>
                  <a:lnTo>
                    <a:pt x="15" y="511"/>
                  </a:lnTo>
                  <a:lnTo>
                    <a:pt x="12" y="511"/>
                  </a:lnTo>
                  <a:lnTo>
                    <a:pt x="9" y="512"/>
                  </a:lnTo>
                  <a:lnTo>
                    <a:pt x="6" y="513"/>
                  </a:lnTo>
                  <a:lnTo>
                    <a:pt x="4" y="515"/>
                  </a:lnTo>
                  <a:lnTo>
                    <a:pt x="2" y="517"/>
                  </a:lnTo>
                  <a:lnTo>
                    <a:pt x="1" y="519"/>
                  </a:lnTo>
                  <a:lnTo>
                    <a:pt x="0" y="522"/>
                  </a:lnTo>
                  <a:lnTo>
                    <a:pt x="0" y="526"/>
                  </a:lnTo>
                  <a:lnTo>
                    <a:pt x="0" y="825"/>
                  </a:lnTo>
                  <a:lnTo>
                    <a:pt x="0" y="828"/>
                  </a:lnTo>
                  <a:lnTo>
                    <a:pt x="1" y="831"/>
                  </a:lnTo>
                  <a:lnTo>
                    <a:pt x="2" y="833"/>
                  </a:lnTo>
                  <a:lnTo>
                    <a:pt x="4" y="835"/>
                  </a:lnTo>
                  <a:lnTo>
                    <a:pt x="6" y="838"/>
                  </a:lnTo>
                  <a:lnTo>
                    <a:pt x="9" y="839"/>
                  </a:lnTo>
                  <a:lnTo>
                    <a:pt x="12" y="840"/>
                  </a:lnTo>
                  <a:lnTo>
                    <a:pt x="15" y="840"/>
                  </a:lnTo>
                  <a:lnTo>
                    <a:pt x="885" y="840"/>
                  </a:lnTo>
                  <a:lnTo>
                    <a:pt x="888" y="840"/>
                  </a:lnTo>
                  <a:lnTo>
                    <a:pt x="890" y="839"/>
                  </a:lnTo>
                  <a:lnTo>
                    <a:pt x="893" y="838"/>
                  </a:lnTo>
                  <a:lnTo>
                    <a:pt x="895" y="835"/>
                  </a:lnTo>
                  <a:lnTo>
                    <a:pt x="898" y="833"/>
                  </a:lnTo>
                  <a:lnTo>
                    <a:pt x="899" y="831"/>
                  </a:lnTo>
                  <a:lnTo>
                    <a:pt x="900" y="828"/>
                  </a:lnTo>
                  <a:lnTo>
                    <a:pt x="900" y="825"/>
                  </a:lnTo>
                  <a:lnTo>
                    <a:pt x="900" y="526"/>
                  </a:lnTo>
                  <a:lnTo>
                    <a:pt x="900" y="522"/>
                  </a:lnTo>
                  <a:lnTo>
                    <a:pt x="899" y="519"/>
                  </a:lnTo>
                  <a:lnTo>
                    <a:pt x="898" y="517"/>
                  </a:lnTo>
                  <a:lnTo>
                    <a:pt x="895" y="515"/>
                  </a:lnTo>
                  <a:lnTo>
                    <a:pt x="893" y="513"/>
                  </a:lnTo>
                  <a:lnTo>
                    <a:pt x="890" y="512"/>
                  </a:lnTo>
                  <a:lnTo>
                    <a:pt x="888" y="511"/>
                  </a:lnTo>
                  <a:lnTo>
                    <a:pt x="885" y="511"/>
                  </a:lnTo>
                  <a:lnTo>
                    <a:pt x="885" y="5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263">
              <a:extLst>
                <a:ext uri="{FF2B5EF4-FFF2-40B4-BE49-F238E27FC236}">
                  <a16:creationId xmlns:a16="http://schemas.microsoft.com/office/drawing/2014/main" xmlns="" id="{B6C1333F-AC65-43B1-868C-DFB362B2F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9525" y="2552700"/>
              <a:ext cx="66675" cy="9525"/>
            </a:xfrm>
            <a:custGeom>
              <a:avLst/>
              <a:gdLst>
                <a:gd name="T0" fmla="*/ 15 w 210"/>
                <a:gd name="T1" fmla="*/ 30 h 30"/>
                <a:gd name="T2" fmla="*/ 194 w 210"/>
                <a:gd name="T3" fmla="*/ 30 h 30"/>
                <a:gd name="T4" fmla="*/ 197 w 210"/>
                <a:gd name="T5" fmla="*/ 28 h 30"/>
                <a:gd name="T6" fmla="*/ 201 w 210"/>
                <a:gd name="T7" fmla="*/ 28 h 30"/>
                <a:gd name="T8" fmla="*/ 203 w 210"/>
                <a:gd name="T9" fmla="*/ 26 h 30"/>
                <a:gd name="T10" fmla="*/ 205 w 210"/>
                <a:gd name="T11" fmla="*/ 25 h 30"/>
                <a:gd name="T12" fmla="*/ 207 w 210"/>
                <a:gd name="T13" fmla="*/ 23 h 30"/>
                <a:gd name="T14" fmla="*/ 208 w 210"/>
                <a:gd name="T15" fmla="*/ 20 h 30"/>
                <a:gd name="T16" fmla="*/ 209 w 210"/>
                <a:gd name="T17" fmla="*/ 18 h 30"/>
                <a:gd name="T18" fmla="*/ 210 w 210"/>
                <a:gd name="T19" fmla="*/ 15 h 30"/>
                <a:gd name="T20" fmla="*/ 209 w 210"/>
                <a:gd name="T21" fmla="*/ 11 h 30"/>
                <a:gd name="T22" fmla="*/ 208 w 210"/>
                <a:gd name="T23" fmla="*/ 8 h 30"/>
                <a:gd name="T24" fmla="*/ 207 w 210"/>
                <a:gd name="T25" fmla="*/ 6 h 30"/>
                <a:gd name="T26" fmla="*/ 205 w 210"/>
                <a:gd name="T27" fmla="*/ 4 h 30"/>
                <a:gd name="T28" fmla="*/ 203 w 210"/>
                <a:gd name="T29" fmla="*/ 2 h 30"/>
                <a:gd name="T30" fmla="*/ 201 w 210"/>
                <a:gd name="T31" fmla="*/ 1 h 30"/>
                <a:gd name="T32" fmla="*/ 197 w 210"/>
                <a:gd name="T33" fmla="*/ 0 h 30"/>
                <a:gd name="T34" fmla="*/ 194 w 210"/>
                <a:gd name="T35" fmla="*/ 0 h 30"/>
                <a:gd name="T36" fmla="*/ 15 w 210"/>
                <a:gd name="T37" fmla="*/ 0 h 30"/>
                <a:gd name="T38" fmla="*/ 11 w 210"/>
                <a:gd name="T39" fmla="*/ 0 h 30"/>
                <a:gd name="T40" fmla="*/ 9 w 210"/>
                <a:gd name="T41" fmla="*/ 1 h 30"/>
                <a:gd name="T42" fmla="*/ 6 w 210"/>
                <a:gd name="T43" fmla="*/ 2 h 30"/>
                <a:gd name="T44" fmla="*/ 4 w 210"/>
                <a:gd name="T45" fmla="*/ 4 h 30"/>
                <a:gd name="T46" fmla="*/ 2 w 210"/>
                <a:gd name="T47" fmla="*/ 6 h 30"/>
                <a:gd name="T48" fmla="*/ 1 w 210"/>
                <a:gd name="T49" fmla="*/ 8 h 30"/>
                <a:gd name="T50" fmla="*/ 0 w 210"/>
                <a:gd name="T51" fmla="*/ 11 h 30"/>
                <a:gd name="T52" fmla="*/ 0 w 210"/>
                <a:gd name="T53" fmla="*/ 15 h 30"/>
                <a:gd name="T54" fmla="*/ 0 w 210"/>
                <a:gd name="T55" fmla="*/ 18 h 30"/>
                <a:gd name="T56" fmla="*/ 1 w 210"/>
                <a:gd name="T57" fmla="*/ 20 h 30"/>
                <a:gd name="T58" fmla="*/ 2 w 210"/>
                <a:gd name="T59" fmla="*/ 23 h 30"/>
                <a:gd name="T60" fmla="*/ 4 w 210"/>
                <a:gd name="T61" fmla="*/ 25 h 30"/>
                <a:gd name="T62" fmla="*/ 6 w 210"/>
                <a:gd name="T63" fmla="*/ 26 h 30"/>
                <a:gd name="T64" fmla="*/ 9 w 210"/>
                <a:gd name="T65" fmla="*/ 28 h 30"/>
                <a:gd name="T66" fmla="*/ 11 w 210"/>
                <a:gd name="T67" fmla="*/ 28 h 30"/>
                <a:gd name="T68" fmla="*/ 15 w 21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0" h="30">
                  <a:moveTo>
                    <a:pt x="15" y="30"/>
                  </a:moveTo>
                  <a:lnTo>
                    <a:pt x="194" y="30"/>
                  </a:lnTo>
                  <a:lnTo>
                    <a:pt x="197" y="28"/>
                  </a:lnTo>
                  <a:lnTo>
                    <a:pt x="201" y="28"/>
                  </a:lnTo>
                  <a:lnTo>
                    <a:pt x="203" y="26"/>
                  </a:lnTo>
                  <a:lnTo>
                    <a:pt x="205" y="25"/>
                  </a:lnTo>
                  <a:lnTo>
                    <a:pt x="207" y="23"/>
                  </a:lnTo>
                  <a:lnTo>
                    <a:pt x="208" y="20"/>
                  </a:lnTo>
                  <a:lnTo>
                    <a:pt x="209" y="18"/>
                  </a:lnTo>
                  <a:lnTo>
                    <a:pt x="210" y="15"/>
                  </a:lnTo>
                  <a:lnTo>
                    <a:pt x="209" y="11"/>
                  </a:lnTo>
                  <a:lnTo>
                    <a:pt x="208" y="8"/>
                  </a:lnTo>
                  <a:lnTo>
                    <a:pt x="207" y="6"/>
                  </a:lnTo>
                  <a:lnTo>
                    <a:pt x="205" y="4"/>
                  </a:lnTo>
                  <a:lnTo>
                    <a:pt x="203" y="2"/>
                  </a:lnTo>
                  <a:lnTo>
                    <a:pt x="201" y="1"/>
                  </a:lnTo>
                  <a:lnTo>
                    <a:pt x="197" y="0"/>
                  </a:lnTo>
                  <a:lnTo>
                    <a:pt x="194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6"/>
                  </a:lnTo>
                  <a:lnTo>
                    <a:pt x="9" y="28"/>
                  </a:lnTo>
                  <a:lnTo>
                    <a:pt x="11" y="28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64">
              <a:extLst>
                <a:ext uri="{FF2B5EF4-FFF2-40B4-BE49-F238E27FC236}">
                  <a16:creationId xmlns:a16="http://schemas.microsoft.com/office/drawing/2014/main" xmlns="" id="{7BE0E2D5-D096-4206-A0CE-FFF78AB7A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950" y="2571750"/>
              <a:ext cx="95250" cy="9525"/>
            </a:xfrm>
            <a:custGeom>
              <a:avLst/>
              <a:gdLst>
                <a:gd name="T0" fmla="*/ 15 w 300"/>
                <a:gd name="T1" fmla="*/ 30 h 30"/>
                <a:gd name="T2" fmla="*/ 284 w 300"/>
                <a:gd name="T3" fmla="*/ 30 h 30"/>
                <a:gd name="T4" fmla="*/ 287 w 300"/>
                <a:gd name="T5" fmla="*/ 30 h 30"/>
                <a:gd name="T6" fmla="*/ 291 w 300"/>
                <a:gd name="T7" fmla="*/ 29 h 30"/>
                <a:gd name="T8" fmla="*/ 293 w 300"/>
                <a:gd name="T9" fmla="*/ 28 h 30"/>
                <a:gd name="T10" fmla="*/ 295 w 300"/>
                <a:gd name="T11" fmla="*/ 26 h 30"/>
                <a:gd name="T12" fmla="*/ 297 w 300"/>
                <a:gd name="T13" fmla="*/ 24 h 30"/>
                <a:gd name="T14" fmla="*/ 298 w 300"/>
                <a:gd name="T15" fmla="*/ 21 h 30"/>
                <a:gd name="T16" fmla="*/ 299 w 300"/>
                <a:gd name="T17" fmla="*/ 19 h 30"/>
                <a:gd name="T18" fmla="*/ 300 w 300"/>
                <a:gd name="T19" fmla="*/ 15 h 30"/>
                <a:gd name="T20" fmla="*/ 299 w 300"/>
                <a:gd name="T21" fmla="*/ 12 h 30"/>
                <a:gd name="T22" fmla="*/ 298 w 300"/>
                <a:gd name="T23" fmla="*/ 9 h 30"/>
                <a:gd name="T24" fmla="*/ 297 w 300"/>
                <a:gd name="T25" fmla="*/ 7 h 30"/>
                <a:gd name="T26" fmla="*/ 295 w 300"/>
                <a:gd name="T27" fmla="*/ 5 h 30"/>
                <a:gd name="T28" fmla="*/ 293 w 300"/>
                <a:gd name="T29" fmla="*/ 3 h 30"/>
                <a:gd name="T30" fmla="*/ 291 w 300"/>
                <a:gd name="T31" fmla="*/ 2 h 30"/>
                <a:gd name="T32" fmla="*/ 287 w 300"/>
                <a:gd name="T33" fmla="*/ 0 h 30"/>
                <a:gd name="T34" fmla="*/ 284 w 300"/>
                <a:gd name="T35" fmla="*/ 0 h 30"/>
                <a:gd name="T36" fmla="*/ 15 w 300"/>
                <a:gd name="T37" fmla="*/ 0 h 30"/>
                <a:gd name="T38" fmla="*/ 12 w 300"/>
                <a:gd name="T39" fmla="*/ 0 h 30"/>
                <a:gd name="T40" fmla="*/ 9 w 300"/>
                <a:gd name="T41" fmla="*/ 2 h 30"/>
                <a:gd name="T42" fmla="*/ 6 w 300"/>
                <a:gd name="T43" fmla="*/ 3 h 30"/>
                <a:gd name="T44" fmla="*/ 4 w 300"/>
                <a:gd name="T45" fmla="*/ 5 h 30"/>
                <a:gd name="T46" fmla="*/ 2 w 300"/>
                <a:gd name="T47" fmla="*/ 7 h 30"/>
                <a:gd name="T48" fmla="*/ 1 w 300"/>
                <a:gd name="T49" fmla="*/ 9 h 30"/>
                <a:gd name="T50" fmla="*/ 0 w 300"/>
                <a:gd name="T51" fmla="*/ 12 h 30"/>
                <a:gd name="T52" fmla="*/ 0 w 300"/>
                <a:gd name="T53" fmla="*/ 15 h 30"/>
                <a:gd name="T54" fmla="*/ 0 w 300"/>
                <a:gd name="T55" fmla="*/ 19 h 30"/>
                <a:gd name="T56" fmla="*/ 1 w 300"/>
                <a:gd name="T57" fmla="*/ 21 h 30"/>
                <a:gd name="T58" fmla="*/ 2 w 300"/>
                <a:gd name="T59" fmla="*/ 24 h 30"/>
                <a:gd name="T60" fmla="*/ 4 w 300"/>
                <a:gd name="T61" fmla="*/ 26 h 30"/>
                <a:gd name="T62" fmla="*/ 6 w 300"/>
                <a:gd name="T63" fmla="*/ 28 h 30"/>
                <a:gd name="T64" fmla="*/ 9 w 300"/>
                <a:gd name="T65" fmla="*/ 29 h 30"/>
                <a:gd name="T66" fmla="*/ 12 w 300"/>
                <a:gd name="T67" fmla="*/ 30 h 30"/>
                <a:gd name="T68" fmla="*/ 15 w 30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0" h="30">
                  <a:moveTo>
                    <a:pt x="15" y="30"/>
                  </a:moveTo>
                  <a:lnTo>
                    <a:pt x="284" y="30"/>
                  </a:lnTo>
                  <a:lnTo>
                    <a:pt x="287" y="30"/>
                  </a:lnTo>
                  <a:lnTo>
                    <a:pt x="291" y="29"/>
                  </a:lnTo>
                  <a:lnTo>
                    <a:pt x="293" y="28"/>
                  </a:lnTo>
                  <a:lnTo>
                    <a:pt x="295" y="26"/>
                  </a:lnTo>
                  <a:lnTo>
                    <a:pt x="297" y="24"/>
                  </a:lnTo>
                  <a:lnTo>
                    <a:pt x="298" y="21"/>
                  </a:lnTo>
                  <a:lnTo>
                    <a:pt x="299" y="19"/>
                  </a:lnTo>
                  <a:lnTo>
                    <a:pt x="300" y="15"/>
                  </a:lnTo>
                  <a:lnTo>
                    <a:pt x="299" y="12"/>
                  </a:lnTo>
                  <a:lnTo>
                    <a:pt x="298" y="9"/>
                  </a:lnTo>
                  <a:lnTo>
                    <a:pt x="297" y="7"/>
                  </a:lnTo>
                  <a:lnTo>
                    <a:pt x="295" y="5"/>
                  </a:lnTo>
                  <a:lnTo>
                    <a:pt x="293" y="3"/>
                  </a:lnTo>
                  <a:lnTo>
                    <a:pt x="291" y="2"/>
                  </a:lnTo>
                  <a:lnTo>
                    <a:pt x="287" y="0"/>
                  </a:lnTo>
                  <a:lnTo>
                    <a:pt x="284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65">
              <a:extLst>
                <a:ext uri="{FF2B5EF4-FFF2-40B4-BE49-F238E27FC236}">
                  <a16:creationId xmlns:a16="http://schemas.microsoft.com/office/drawing/2014/main" xmlns="" id="{BAE3D528-C279-4A34-B25F-10A5CCB55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950" y="2590800"/>
              <a:ext cx="95250" cy="9525"/>
            </a:xfrm>
            <a:custGeom>
              <a:avLst/>
              <a:gdLst>
                <a:gd name="T0" fmla="*/ 15 w 300"/>
                <a:gd name="T1" fmla="*/ 30 h 30"/>
                <a:gd name="T2" fmla="*/ 284 w 300"/>
                <a:gd name="T3" fmla="*/ 30 h 30"/>
                <a:gd name="T4" fmla="*/ 287 w 300"/>
                <a:gd name="T5" fmla="*/ 30 h 30"/>
                <a:gd name="T6" fmla="*/ 291 w 300"/>
                <a:gd name="T7" fmla="*/ 29 h 30"/>
                <a:gd name="T8" fmla="*/ 293 w 300"/>
                <a:gd name="T9" fmla="*/ 28 h 30"/>
                <a:gd name="T10" fmla="*/ 295 w 300"/>
                <a:gd name="T11" fmla="*/ 26 h 30"/>
                <a:gd name="T12" fmla="*/ 297 w 300"/>
                <a:gd name="T13" fmla="*/ 24 h 30"/>
                <a:gd name="T14" fmla="*/ 298 w 300"/>
                <a:gd name="T15" fmla="*/ 21 h 30"/>
                <a:gd name="T16" fmla="*/ 299 w 300"/>
                <a:gd name="T17" fmla="*/ 18 h 30"/>
                <a:gd name="T18" fmla="*/ 300 w 300"/>
                <a:gd name="T19" fmla="*/ 15 h 30"/>
                <a:gd name="T20" fmla="*/ 299 w 300"/>
                <a:gd name="T21" fmla="*/ 12 h 30"/>
                <a:gd name="T22" fmla="*/ 298 w 300"/>
                <a:gd name="T23" fmla="*/ 10 h 30"/>
                <a:gd name="T24" fmla="*/ 297 w 300"/>
                <a:gd name="T25" fmla="*/ 7 h 30"/>
                <a:gd name="T26" fmla="*/ 295 w 300"/>
                <a:gd name="T27" fmla="*/ 5 h 30"/>
                <a:gd name="T28" fmla="*/ 293 w 300"/>
                <a:gd name="T29" fmla="*/ 2 h 30"/>
                <a:gd name="T30" fmla="*/ 291 w 300"/>
                <a:gd name="T31" fmla="*/ 1 h 30"/>
                <a:gd name="T32" fmla="*/ 287 w 300"/>
                <a:gd name="T33" fmla="*/ 0 h 30"/>
                <a:gd name="T34" fmla="*/ 284 w 300"/>
                <a:gd name="T35" fmla="*/ 0 h 30"/>
                <a:gd name="T36" fmla="*/ 15 w 300"/>
                <a:gd name="T37" fmla="*/ 0 h 30"/>
                <a:gd name="T38" fmla="*/ 12 w 300"/>
                <a:gd name="T39" fmla="*/ 0 h 30"/>
                <a:gd name="T40" fmla="*/ 9 w 300"/>
                <a:gd name="T41" fmla="*/ 1 h 30"/>
                <a:gd name="T42" fmla="*/ 6 w 300"/>
                <a:gd name="T43" fmla="*/ 2 h 30"/>
                <a:gd name="T44" fmla="*/ 4 w 300"/>
                <a:gd name="T45" fmla="*/ 5 h 30"/>
                <a:gd name="T46" fmla="*/ 2 w 300"/>
                <a:gd name="T47" fmla="*/ 7 h 30"/>
                <a:gd name="T48" fmla="*/ 1 w 300"/>
                <a:gd name="T49" fmla="*/ 10 h 30"/>
                <a:gd name="T50" fmla="*/ 0 w 300"/>
                <a:gd name="T51" fmla="*/ 12 h 30"/>
                <a:gd name="T52" fmla="*/ 0 w 300"/>
                <a:gd name="T53" fmla="*/ 15 h 30"/>
                <a:gd name="T54" fmla="*/ 0 w 300"/>
                <a:gd name="T55" fmla="*/ 18 h 30"/>
                <a:gd name="T56" fmla="*/ 1 w 300"/>
                <a:gd name="T57" fmla="*/ 21 h 30"/>
                <a:gd name="T58" fmla="*/ 2 w 300"/>
                <a:gd name="T59" fmla="*/ 24 h 30"/>
                <a:gd name="T60" fmla="*/ 4 w 300"/>
                <a:gd name="T61" fmla="*/ 26 h 30"/>
                <a:gd name="T62" fmla="*/ 6 w 300"/>
                <a:gd name="T63" fmla="*/ 28 h 30"/>
                <a:gd name="T64" fmla="*/ 9 w 300"/>
                <a:gd name="T65" fmla="*/ 29 h 30"/>
                <a:gd name="T66" fmla="*/ 12 w 300"/>
                <a:gd name="T67" fmla="*/ 30 h 30"/>
                <a:gd name="T68" fmla="*/ 15 w 30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0" h="30">
                  <a:moveTo>
                    <a:pt x="15" y="30"/>
                  </a:moveTo>
                  <a:lnTo>
                    <a:pt x="284" y="30"/>
                  </a:lnTo>
                  <a:lnTo>
                    <a:pt x="287" y="30"/>
                  </a:lnTo>
                  <a:lnTo>
                    <a:pt x="291" y="29"/>
                  </a:lnTo>
                  <a:lnTo>
                    <a:pt x="293" y="28"/>
                  </a:lnTo>
                  <a:lnTo>
                    <a:pt x="295" y="26"/>
                  </a:lnTo>
                  <a:lnTo>
                    <a:pt x="297" y="24"/>
                  </a:lnTo>
                  <a:lnTo>
                    <a:pt x="298" y="21"/>
                  </a:lnTo>
                  <a:lnTo>
                    <a:pt x="299" y="18"/>
                  </a:lnTo>
                  <a:lnTo>
                    <a:pt x="300" y="15"/>
                  </a:lnTo>
                  <a:lnTo>
                    <a:pt x="299" y="12"/>
                  </a:lnTo>
                  <a:lnTo>
                    <a:pt x="298" y="10"/>
                  </a:lnTo>
                  <a:lnTo>
                    <a:pt x="297" y="7"/>
                  </a:lnTo>
                  <a:lnTo>
                    <a:pt x="295" y="5"/>
                  </a:lnTo>
                  <a:lnTo>
                    <a:pt x="293" y="2"/>
                  </a:lnTo>
                  <a:lnTo>
                    <a:pt x="291" y="1"/>
                  </a:lnTo>
                  <a:lnTo>
                    <a:pt x="287" y="0"/>
                  </a:lnTo>
                  <a:lnTo>
                    <a:pt x="284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66">
              <a:extLst>
                <a:ext uri="{FF2B5EF4-FFF2-40B4-BE49-F238E27FC236}">
                  <a16:creationId xmlns:a16="http://schemas.microsoft.com/office/drawing/2014/main" xmlns="" id="{EB93486E-4B15-4EE2-A250-A7F692066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950" y="2609850"/>
              <a:ext cx="95250" cy="9525"/>
            </a:xfrm>
            <a:custGeom>
              <a:avLst/>
              <a:gdLst>
                <a:gd name="T0" fmla="*/ 15 w 300"/>
                <a:gd name="T1" fmla="*/ 30 h 30"/>
                <a:gd name="T2" fmla="*/ 284 w 300"/>
                <a:gd name="T3" fmla="*/ 30 h 30"/>
                <a:gd name="T4" fmla="*/ 287 w 300"/>
                <a:gd name="T5" fmla="*/ 30 h 30"/>
                <a:gd name="T6" fmla="*/ 291 w 300"/>
                <a:gd name="T7" fmla="*/ 29 h 30"/>
                <a:gd name="T8" fmla="*/ 293 w 300"/>
                <a:gd name="T9" fmla="*/ 28 h 30"/>
                <a:gd name="T10" fmla="*/ 295 w 300"/>
                <a:gd name="T11" fmla="*/ 26 h 30"/>
                <a:gd name="T12" fmla="*/ 297 w 300"/>
                <a:gd name="T13" fmla="*/ 24 h 30"/>
                <a:gd name="T14" fmla="*/ 298 w 300"/>
                <a:gd name="T15" fmla="*/ 21 h 30"/>
                <a:gd name="T16" fmla="*/ 299 w 300"/>
                <a:gd name="T17" fmla="*/ 18 h 30"/>
                <a:gd name="T18" fmla="*/ 300 w 300"/>
                <a:gd name="T19" fmla="*/ 15 h 30"/>
                <a:gd name="T20" fmla="*/ 299 w 300"/>
                <a:gd name="T21" fmla="*/ 12 h 30"/>
                <a:gd name="T22" fmla="*/ 298 w 300"/>
                <a:gd name="T23" fmla="*/ 10 h 30"/>
                <a:gd name="T24" fmla="*/ 297 w 300"/>
                <a:gd name="T25" fmla="*/ 7 h 30"/>
                <a:gd name="T26" fmla="*/ 295 w 300"/>
                <a:gd name="T27" fmla="*/ 4 h 30"/>
                <a:gd name="T28" fmla="*/ 293 w 300"/>
                <a:gd name="T29" fmla="*/ 3 h 30"/>
                <a:gd name="T30" fmla="*/ 291 w 300"/>
                <a:gd name="T31" fmla="*/ 1 h 30"/>
                <a:gd name="T32" fmla="*/ 287 w 300"/>
                <a:gd name="T33" fmla="*/ 0 h 30"/>
                <a:gd name="T34" fmla="*/ 284 w 300"/>
                <a:gd name="T35" fmla="*/ 0 h 30"/>
                <a:gd name="T36" fmla="*/ 15 w 300"/>
                <a:gd name="T37" fmla="*/ 0 h 30"/>
                <a:gd name="T38" fmla="*/ 12 w 300"/>
                <a:gd name="T39" fmla="*/ 0 h 30"/>
                <a:gd name="T40" fmla="*/ 9 w 300"/>
                <a:gd name="T41" fmla="*/ 1 h 30"/>
                <a:gd name="T42" fmla="*/ 6 w 300"/>
                <a:gd name="T43" fmla="*/ 3 h 30"/>
                <a:gd name="T44" fmla="*/ 4 w 300"/>
                <a:gd name="T45" fmla="*/ 4 h 30"/>
                <a:gd name="T46" fmla="*/ 2 w 300"/>
                <a:gd name="T47" fmla="*/ 7 h 30"/>
                <a:gd name="T48" fmla="*/ 1 w 300"/>
                <a:gd name="T49" fmla="*/ 10 h 30"/>
                <a:gd name="T50" fmla="*/ 0 w 300"/>
                <a:gd name="T51" fmla="*/ 12 h 30"/>
                <a:gd name="T52" fmla="*/ 0 w 300"/>
                <a:gd name="T53" fmla="*/ 15 h 30"/>
                <a:gd name="T54" fmla="*/ 0 w 300"/>
                <a:gd name="T55" fmla="*/ 18 h 30"/>
                <a:gd name="T56" fmla="*/ 1 w 300"/>
                <a:gd name="T57" fmla="*/ 21 h 30"/>
                <a:gd name="T58" fmla="*/ 2 w 300"/>
                <a:gd name="T59" fmla="*/ 24 h 30"/>
                <a:gd name="T60" fmla="*/ 4 w 300"/>
                <a:gd name="T61" fmla="*/ 26 h 30"/>
                <a:gd name="T62" fmla="*/ 6 w 300"/>
                <a:gd name="T63" fmla="*/ 28 h 30"/>
                <a:gd name="T64" fmla="*/ 9 w 300"/>
                <a:gd name="T65" fmla="*/ 29 h 30"/>
                <a:gd name="T66" fmla="*/ 12 w 300"/>
                <a:gd name="T67" fmla="*/ 30 h 30"/>
                <a:gd name="T68" fmla="*/ 15 w 30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0" h="30">
                  <a:moveTo>
                    <a:pt x="15" y="30"/>
                  </a:moveTo>
                  <a:lnTo>
                    <a:pt x="284" y="30"/>
                  </a:lnTo>
                  <a:lnTo>
                    <a:pt x="287" y="30"/>
                  </a:lnTo>
                  <a:lnTo>
                    <a:pt x="291" y="29"/>
                  </a:lnTo>
                  <a:lnTo>
                    <a:pt x="293" y="28"/>
                  </a:lnTo>
                  <a:lnTo>
                    <a:pt x="295" y="26"/>
                  </a:lnTo>
                  <a:lnTo>
                    <a:pt x="297" y="24"/>
                  </a:lnTo>
                  <a:lnTo>
                    <a:pt x="298" y="21"/>
                  </a:lnTo>
                  <a:lnTo>
                    <a:pt x="299" y="18"/>
                  </a:lnTo>
                  <a:lnTo>
                    <a:pt x="300" y="15"/>
                  </a:lnTo>
                  <a:lnTo>
                    <a:pt x="299" y="12"/>
                  </a:lnTo>
                  <a:lnTo>
                    <a:pt x="298" y="10"/>
                  </a:lnTo>
                  <a:lnTo>
                    <a:pt x="297" y="7"/>
                  </a:lnTo>
                  <a:lnTo>
                    <a:pt x="295" y="4"/>
                  </a:lnTo>
                  <a:lnTo>
                    <a:pt x="293" y="3"/>
                  </a:lnTo>
                  <a:lnTo>
                    <a:pt x="291" y="1"/>
                  </a:lnTo>
                  <a:lnTo>
                    <a:pt x="287" y="0"/>
                  </a:lnTo>
                  <a:lnTo>
                    <a:pt x="284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267">
              <a:extLst>
                <a:ext uri="{FF2B5EF4-FFF2-40B4-BE49-F238E27FC236}">
                  <a16:creationId xmlns:a16="http://schemas.microsoft.com/office/drawing/2014/main" xmlns="" id="{F1C38921-C6FF-467B-8E9D-0F4477D67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950" y="2628900"/>
              <a:ext cx="95250" cy="9525"/>
            </a:xfrm>
            <a:custGeom>
              <a:avLst/>
              <a:gdLst>
                <a:gd name="T0" fmla="*/ 15 w 300"/>
                <a:gd name="T1" fmla="*/ 30 h 30"/>
                <a:gd name="T2" fmla="*/ 284 w 300"/>
                <a:gd name="T3" fmla="*/ 30 h 30"/>
                <a:gd name="T4" fmla="*/ 287 w 300"/>
                <a:gd name="T5" fmla="*/ 30 h 30"/>
                <a:gd name="T6" fmla="*/ 291 w 300"/>
                <a:gd name="T7" fmla="*/ 29 h 30"/>
                <a:gd name="T8" fmla="*/ 293 w 300"/>
                <a:gd name="T9" fmla="*/ 28 h 30"/>
                <a:gd name="T10" fmla="*/ 295 w 300"/>
                <a:gd name="T11" fmla="*/ 26 h 30"/>
                <a:gd name="T12" fmla="*/ 297 w 300"/>
                <a:gd name="T13" fmla="*/ 23 h 30"/>
                <a:gd name="T14" fmla="*/ 298 w 300"/>
                <a:gd name="T15" fmla="*/ 21 h 30"/>
                <a:gd name="T16" fmla="*/ 299 w 300"/>
                <a:gd name="T17" fmla="*/ 18 h 30"/>
                <a:gd name="T18" fmla="*/ 300 w 300"/>
                <a:gd name="T19" fmla="*/ 15 h 30"/>
                <a:gd name="T20" fmla="*/ 299 w 300"/>
                <a:gd name="T21" fmla="*/ 12 h 30"/>
                <a:gd name="T22" fmla="*/ 298 w 300"/>
                <a:gd name="T23" fmla="*/ 10 h 30"/>
                <a:gd name="T24" fmla="*/ 297 w 300"/>
                <a:gd name="T25" fmla="*/ 6 h 30"/>
                <a:gd name="T26" fmla="*/ 295 w 300"/>
                <a:gd name="T27" fmla="*/ 4 h 30"/>
                <a:gd name="T28" fmla="*/ 293 w 300"/>
                <a:gd name="T29" fmla="*/ 3 h 30"/>
                <a:gd name="T30" fmla="*/ 291 w 300"/>
                <a:gd name="T31" fmla="*/ 1 h 30"/>
                <a:gd name="T32" fmla="*/ 287 w 300"/>
                <a:gd name="T33" fmla="*/ 1 h 30"/>
                <a:gd name="T34" fmla="*/ 284 w 300"/>
                <a:gd name="T35" fmla="*/ 0 h 30"/>
                <a:gd name="T36" fmla="*/ 15 w 300"/>
                <a:gd name="T37" fmla="*/ 0 h 30"/>
                <a:gd name="T38" fmla="*/ 12 w 300"/>
                <a:gd name="T39" fmla="*/ 1 h 30"/>
                <a:gd name="T40" fmla="*/ 9 w 300"/>
                <a:gd name="T41" fmla="*/ 1 h 30"/>
                <a:gd name="T42" fmla="*/ 6 w 300"/>
                <a:gd name="T43" fmla="*/ 3 h 30"/>
                <a:gd name="T44" fmla="*/ 4 w 300"/>
                <a:gd name="T45" fmla="*/ 4 h 30"/>
                <a:gd name="T46" fmla="*/ 2 w 300"/>
                <a:gd name="T47" fmla="*/ 6 h 30"/>
                <a:gd name="T48" fmla="*/ 1 w 300"/>
                <a:gd name="T49" fmla="*/ 10 h 30"/>
                <a:gd name="T50" fmla="*/ 0 w 300"/>
                <a:gd name="T51" fmla="*/ 13 h 30"/>
                <a:gd name="T52" fmla="*/ 0 w 300"/>
                <a:gd name="T53" fmla="*/ 15 h 30"/>
                <a:gd name="T54" fmla="*/ 0 w 300"/>
                <a:gd name="T55" fmla="*/ 18 h 30"/>
                <a:gd name="T56" fmla="*/ 1 w 300"/>
                <a:gd name="T57" fmla="*/ 21 h 30"/>
                <a:gd name="T58" fmla="*/ 2 w 300"/>
                <a:gd name="T59" fmla="*/ 23 h 30"/>
                <a:gd name="T60" fmla="*/ 4 w 300"/>
                <a:gd name="T61" fmla="*/ 26 h 30"/>
                <a:gd name="T62" fmla="*/ 6 w 300"/>
                <a:gd name="T63" fmla="*/ 28 h 30"/>
                <a:gd name="T64" fmla="*/ 9 w 300"/>
                <a:gd name="T65" fmla="*/ 29 h 30"/>
                <a:gd name="T66" fmla="*/ 12 w 300"/>
                <a:gd name="T67" fmla="*/ 30 h 30"/>
                <a:gd name="T68" fmla="*/ 15 w 30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0" h="30">
                  <a:moveTo>
                    <a:pt x="15" y="30"/>
                  </a:moveTo>
                  <a:lnTo>
                    <a:pt x="284" y="30"/>
                  </a:lnTo>
                  <a:lnTo>
                    <a:pt x="287" y="30"/>
                  </a:lnTo>
                  <a:lnTo>
                    <a:pt x="291" y="29"/>
                  </a:lnTo>
                  <a:lnTo>
                    <a:pt x="293" y="28"/>
                  </a:lnTo>
                  <a:lnTo>
                    <a:pt x="295" y="26"/>
                  </a:lnTo>
                  <a:lnTo>
                    <a:pt x="297" y="23"/>
                  </a:lnTo>
                  <a:lnTo>
                    <a:pt x="298" y="21"/>
                  </a:lnTo>
                  <a:lnTo>
                    <a:pt x="299" y="18"/>
                  </a:lnTo>
                  <a:lnTo>
                    <a:pt x="300" y="15"/>
                  </a:lnTo>
                  <a:lnTo>
                    <a:pt x="299" y="12"/>
                  </a:lnTo>
                  <a:lnTo>
                    <a:pt x="298" y="10"/>
                  </a:lnTo>
                  <a:lnTo>
                    <a:pt x="297" y="6"/>
                  </a:lnTo>
                  <a:lnTo>
                    <a:pt x="295" y="4"/>
                  </a:lnTo>
                  <a:lnTo>
                    <a:pt x="293" y="3"/>
                  </a:lnTo>
                  <a:lnTo>
                    <a:pt x="291" y="1"/>
                  </a:lnTo>
                  <a:lnTo>
                    <a:pt x="287" y="1"/>
                  </a:lnTo>
                  <a:lnTo>
                    <a:pt x="284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268">
              <a:extLst>
                <a:ext uri="{FF2B5EF4-FFF2-40B4-BE49-F238E27FC236}">
                  <a16:creationId xmlns:a16="http://schemas.microsoft.com/office/drawing/2014/main" xmlns="" id="{545419F6-2798-4774-B9BC-64BDC2C7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950" y="2647950"/>
              <a:ext cx="95250" cy="9525"/>
            </a:xfrm>
            <a:custGeom>
              <a:avLst/>
              <a:gdLst>
                <a:gd name="T0" fmla="*/ 15 w 300"/>
                <a:gd name="T1" fmla="*/ 31 h 31"/>
                <a:gd name="T2" fmla="*/ 284 w 300"/>
                <a:gd name="T3" fmla="*/ 31 h 31"/>
                <a:gd name="T4" fmla="*/ 287 w 300"/>
                <a:gd name="T5" fmla="*/ 30 h 31"/>
                <a:gd name="T6" fmla="*/ 291 w 300"/>
                <a:gd name="T7" fmla="*/ 29 h 31"/>
                <a:gd name="T8" fmla="*/ 293 w 300"/>
                <a:gd name="T9" fmla="*/ 28 h 31"/>
                <a:gd name="T10" fmla="*/ 295 w 300"/>
                <a:gd name="T11" fmla="*/ 25 h 31"/>
                <a:gd name="T12" fmla="*/ 297 w 300"/>
                <a:gd name="T13" fmla="*/ 23 h 31"/>
                <a:gd name="T14" fmla="*/ 298 w 300"/>
                <a:gd name="T15" fmla="*/ 21 h 31"/>
                <a:gd name="T16" fmla="*/ 299 w 300"/>
                <a:gd name="T17" fmla="*/ 18 h 31"/>
                <a:gd name="T18" fmla="*/ 300 w 300"/>
                <a:gd name="T19" fmla="*/ 15 h 31"/>
                <a:gd name="T20" fmla="*/ 299 w 300"/>
                <a:gd name="T21" fmla="*/ 13 h 31"/>
                <a:gd name="T22" fmla="*/ 298 w 300"/>
                <a:gd name="T23" fmla="*/ 9 h 31"/>
                <a:gd name="T24" fmla="*/ 297 w 300"/>
                <a:gd name="T25" fmla="*/ 7 h 31"/>
                <a:gd name="T26" fmla="*/ 295 w 300"/>
                <a:gd name="T27" fmla="*/ 5 h 31"/>
                <a:gd name="T28" fmla="*/ 293 w 300"/>
                <a:gd name="T29" fmla="*/ 3 h 31"/>
                <a:gd name="T30" fmla="*/ 291 w 300"/>
                <a:gd name="T31" fmla="*/ 2 h 31"/>
                <a:gd name="T32" fmla="*/ 287 w 300"/>
                <a:gd name="T33" fmla="*/ 1 h 31"/>
                <a:gd name="T34" fmla="*/ 284 w 300"/>
                <a:gd name="T35" fmla="*/ 0 h 31"/>
                <a:gd name="T36" fmla="*/ 15 w 300"/>
                <a:gd name="T37" fmla="*/ 0 h 31"/>
                <a:gd name="T38" fmla="*/ 12 w 300"/>
                <a:gd name="T39" fmla="*/ 1 h 31"/>
                <a:gd name="T40" fmla="*/ 9 w 300"/>
                <a:gd name="T41" fmla="*/ 2 h 31"/>
                <a:gd name="T42" fmla="*/ 6 w 300"/>
                <a:gd name="T43" fmla="*/ 3 h 31"/>
                <a:gd name="T44" fmla="*/ 4 w 300"/>
                <a:gd name="T45" fmla="*/ 5 h 31"/>
                <a:gd name="T46" fmla="*/ 2 w 300"/>
                <a:gd name="T47" fmla="*/ 7 h 31"/>
                <a:gd name="T48" fmla="*/ 1 w 300"/>
                <a:gd name="T49" fmla="*/ 9 h 31"/>
                <a:gd name="T50" fmla="*/ 0 w 300"/>
                <a:gd name="T51" fmla="*/ 13 h 31"/>
                <a:gd name="T52" fmla="*/ 0 w 300"/>
                <a:gd name="T53" fmla="*/ 15 h 31"/>
                <a:gd name="T54" fmla="*/ 0 w 300"/>
                <a:gd name="T55" fmla="*/ 18 h 31"/>
                <a:gd name="T56" fmla="*/ 1 w 300"/>
                <a:gd name="T57" fmla="*/ 21 h 31"/>
                <a:gd name="T58" fmla="*/ 2 w 300"/>
                <a:gd name="T59" fmla="*/ 23 h 31"/>
                <a:gd name="T60" fmla="*/ 4 w 300"/>
                <a:gd name="T61" fmla="*/ 25 h 31"/>
                <a:gd name="T62" fmla="*/ 6 w 300"/>
                <a:gd name="T63" fmla="*/ 28 h 31"/>
                <a:gd name="T64" fmla="*/ 9 w 300"/>
                <a:gd name="T65" fmla="*/ 29 h 31"/>
                <a:gd name="T66" fmla="*/ 12 w 300"/>
                <a:gd name="T67" fmla="*/ 30 h 31"/>
                <a:gd name="T68" fmla="*/ 15 w 300"/>
                <a:gd name="T6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0" h="31">
                  <a:moveTo>
                    <a:pt x="15" y="31"/>
                  </a:moveTo>
                  <a:lnTo>
                    <a:pt x="284" y="31"/>
                  </a:lnTo>
                  <a:lnTo>
                    <a:pt x="287" y="30"/>
                  </a:lnTo>
                  <a:lnTo>
                    <a:pt x="291" y="29"/>
                  </a:lnTo>
                  <a:lnTo>
                    <a:pt x="293" y="28"/>
                  </a:lnTo>
                  <a:lnTo>
                    <a:pt x="295" y="25"/>
                  </a:lnTo>
                  <a:lnTo>
                    <a:pt x="297" y="23"/>
                  </a:lnTo>
                  <a:lnTo>
                    <a:pt x="298" y="21"/>
                  </a:lnTo>
                  <a:lnTo>
                    <a:pt x="299" y="18"/>
                  </a:lnTo>
                  <a:lnTo>
                    <a:pt x="300" y="15"/>
                  </a:lnTo>
                  <a:lnTo>
                    <a:pt x="299" y="13"/>
                  </a:lnTo>
                  <a:lnTo>
                    <a:pt x="298" y="9"/>
                  </a:lnTo>
                  <a:lnTo>
                    <a:pt x="297" y="7"/>
                  </a:lnTo>
                  <a:lnTo>
                    <a:pt x="295" y="5"/>
                  </a:lnTo>
                  <a:lnTo>
                    <a:pt x="293" y="3"/>
                  </a:lnTo>
                  <a:lnTo>
                    <a:pt x="291" y="2"/>
                  </a:lnTo>
                  <a:lnTo>
                    <a:pt x="287" y="1"/>
                  </a:lnTo>
                  <a:lnTo>
                    <a:pt x="284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xmlns="" id="{564A203E-4BE8-4AC3-87BD-3372024D0036}"/>
              </a:ext>
            </a:extLst>
          </p:cNvPr>
          <p:cNvGrpSpPr/>
          <p:nvPr/>
        </p:nvGrpSpPr>
        <p:grpSpPr>
          <a:xfrm>
            <a:off x="847725" y="3566794"/>
            <a:ext cx="285750" cy="266700"/>
            <a:chOff x="10450513" y="2505075"/>
            <a:chExt cx="285750" cy="266700"/>
          </a:xfrm>
          <a:solidFill>
            <a:schemeClr val="bg1"/>
          </a:solidFill>
        </p:grpSpPr>
        <p:sp>
          <p:nvSpPr>
            <p:cNvPr id="145" name="Freeform 286">
              <a:extLst>
                <a:ext uri="{FF2B5EF4-FFF2-40B4-BE49-F238E27FC236}">
                  <a16:creationId xmlns:a16="http://schemas.microsoft.com/office/drawing/2014/main" xmlns="" id="{68B45A81-BAC1-4A0C-B56B-0F63F3B754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5763" y="2505075"/>
              <a:ext cx="190500" cy="76200"/>
            </a:xfrm>
            <a:custGeom>
              <a:avLst/>
              <a:gdLst>
                <a:gd name="T0" fmla="*/ 571 w 601"/>
                <a:gd name="T1" fmla="*/ 210 h 240"/>
                <a:gd name="T2" fmla="*/ 30 w 601"/>
                <a:gd name="T3" fmla="*/ 210 h 240"/>
                <a:gd name="T4" fmla="*/ 30 w 601"/>
                <a:gd name="T5" fmla="*/ 30 h 240"/>
                <a:gd name="T6" fmla="*/ 571 w 601"/>
                <a:gd name="T7" fmla="*/ 30 h 240"/>
                <a:gd name="T8" fmla="*/ 571 w 601"/>
                <a:gd name="T9" fmla="*/ 210 h 240"/>
                <a:gd name="T10" fmla="*/ 586 w 601"/>
                <a:gd name="T11" fmla="*/ 0 h 240"/>
                <a:gd name="T12" fmla="*/ 15 w 601"/>
                <a:gd name="T13" fmla="*/ 0 h 240"/>
                <a:gd name="T14" fmla="*/ 12 w 601"/>
                <a:gd name="T15" fmla="*/ 1 h 240"/>
                <a:gd name="T16" fmla="*/ 10 w 601"/>
                <a:gd name="T17" fmla="*/ 1 h 240"/>
                <a:gd name="T18" fmla="*/ 6 w 601"/>
                <a:gd name="T19" fmla="*/ 3 h 240"/>
                <a:gd name="T20" fmla="*/ 4 w 601"/>
                <a:gd name="T21" fmla="*/ 4 h 240"/>
                <a:gd name="T22" fmla="*/ 3 w 601"/>
                <a:gd name="T23" fmla="*/ 7 h 240"/>
                <a:gd name="T24" fmla="*/ 1 w 601"/>
                <a:gd name="T25" fmla="*/ 10 h 240"/>
                <a:gd name="T26" fmla="*/ 0 w 601"/>
                <a:gd name="T27" fmla="*/ 13 h 240"/>
                <a:gd name="T28" fmla="*/ 0 w 601"/>
                <a:gd name="T29" fmla="*/ 15 h 240"/>
                <a:gd name="T30" fmla="*/ 0 w 601"/>
                <a:gd name="T31" fmla="*/ 225 h 240"/>
                <a:gd name="T32" fmla="*/ 0 w 601"/>
                <a:gd name="T33" fmla="*/ 229 h 240"/>
                <a:gd name="T34" fmla="*/ 1 w 601"/>
                <a:gd name="T35" fmla="*/ 231 h 240"/>
                <a:gd name="T36" fmla="*/ 3 w 601"/>
                <a:gd name="T37" fmla="*/ 234 h 240"/>
                <a:gd name="T38" fmla="*/ 4 w 601"/>
                <a:gd name="T39" fmla="*/ 236 h 240"/>
                <a:gd name="T40" fmla="*/ 6 w 601"/>
                <a:gd name="T41" fmla="*/ 238 h 240"/>
                <a:gd name="T42" fmla="*/ 10 w 601"/>
                <a:gd name="T43" fmla="*/ 239 h 240"/>
                <a:gd name="T44" fmla="*/ 12 w 601"/>
                <a:gd name="T45" fmla="*/ 240 h 240"/>
                <a:gd name="T46" fmla="*/ 15 w 601"/>
                <a:gd name="T47" fmla="*/ 240 h 240"/>
                <a:gd name="T48" fmla="*/ 586 w 601"/>
                <a:gd name="T49" fmla="*/ 240 h 240"/>
                <a:gd name="T50" fmla="*/ 588 w 601"/>
                <a:gd name="T51" fmla="*/ 240 h 240"/>
                <a:gd name="T52" fmla="*/ 591 w 601"/>
                <a:gd name="T53" fmla="*/ 239 h 240"/>
                <a:gd name="T54" fmla="*/ 593 w 601"/>
                <a:gd name="T55" fmla="*/ 238 h 240"/>
                <a:gd name="T56" fmla="*/ 595 w 601"/>
                <a:gd name="T57" fmla="*/ 236 h 240"/>
                <a:gd name="T58" fmla="*/ 597 w 601"/>
                <a:gd name="T59" fmla="*/ 234 h 240"/>
                <a:gd name="T60" fmla="*/ 598 w 601"/>
                <a:gd name="T61" fmla="*/ 231 h 240"/>
                <a:gd name="T62" fmla="*/ 599 w 601"/>
                <a:gd name="T63" fmla="*/ 229 h 240"/>
                <a:gd name="T64" fmla="*/ 601 w 601"/>
                <a:gd name="T65" fmla="*/ 225 h 240"/>
                <a:gd name="T66" fmla="*/ 601 w 601"/>
                <a:gd name="T67" fmla="*/ 15 h 240"/>
                <a:gd name="T68" fmla="*/ 599 w 601"/>
                <a:gd name="T69" fmla="*/ 13 h 240"/>
                <a:gd name="T70" fmla="*/ 598 w 601"/>
                <a:gd name="T71" fmla="*/ 10 h 240"/>
                <a:gd name="T72" fmla="*/ 597 w 601"/>
                <a:gd name="T73" fmla="*/ 7 h 240"/>
                <a:gd name="T74" fmla="*/ 595 w 601"/>
                <a:gd name="T75" fmla="*/ 4 h 240"/>
                <a:gd name="T76" fmla="*/ 593 w 601"/>
                <a:gd name="T77" fmla="*/ 3 h 240"/>
                <a:gd name="T78" fmla="*/ 591 w 601"/>
                <a:gd name="T79" fmla="*/ 1 h 240"/>
                <a:gd name="T80" fmla="*/ 588 w 601"/>
                <a:gd name="T81" fmla="*/ 1 h 240"/>
                <a:gd name="T82" fmla="*/ 586 w 601"/>
                <a:gd name="T83" fmla="*/ 0 h 240"/>
                <a:gd name="T84" fmla="*/ 586 w 601"/>
                <a:gd name="T8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1" h="240">
                  <a:moveTo>
                    <a:pt x="571" y="210"/>
                  </a:moveTo>
                  <a:lnTo>
                    <a:pt x="30" y="210"/>
                  </a:lnTo>
                  <a:lnTo>
                    <a:pt x="30" y="30"/>
                  </a:lnTo>
                  <a:lnTo>
                    <a:pt x="571" y="30"/>
                  </a:lnTo>
                  <a:lnTo>
                    <a:pt x="571" y="210"/>
                  </a:lnTo>
                  <a:close/>
                  <a:moveTo>
                    <a:pt x="586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225"/>
                  </a:lnTo>
                  <a:lnTo>
                    <a:pt x="0" y="229"/>
                  </a:lnTo>
                  <a:lnTo>
                    <a:pt x="1" y="231"/>
                  </a:lnTo>
                  <a:lnTo>
                    <a:pt x="3" y="234"/>
                  </a:lnTo>
                  <a:lnTo>
                    <a:pt x="4" y="236"/>
                  </a:lnTo>
                  <a:lnTo>
                    <a:pt x="6" y="238"/>
                  </a:lnTo>
                  <a:lnTo>
                    <a:pt x="10" y="239"/>
                  </a:lnTo>
                  <a:lnTo>
                    <a:pt x="12" y="240"/>
                  </a:lnTo>
                  <a:lnTo>
                    <a:pt x="15" y="240"/>
                  </a:lnTo>
                  <a:lnTo>
                    <a:pt x="586" y="240"/>
                  </a:lnTo>
                  <a:lnTo>
                    <a:pt x="588" y="240"/>
                  </a:lnTo>
                  <a:lnTo>
                    <a:pt x="591" y="239"/>
                  </a:lnTo>
                  <a:lnTo>
                    <a:pt x="593" y="238"/>
                  </a:lnTo>
                  <a:lnTo>
                    <a:pt x="595" y="236"/>
                  </a:lnTo>
                  <a:lnTo>
                    <a:pt x="597" y="234"/>
                  </a:lnTo>
                  <a:lnTo>
                    <a:pt x="598" y="231"/>
                  </a:lnTo>
                  <a:lnTo>
                    <a:pt x="599" y="229"/>
                  </a:lnTo>
                  <a:lnTo>
                    <a:pt x="601" y="225"/>
                  </a:lnTo>
                  <a:lnTo>
                    <a:pt x="601" y="15"/>
                  </a:lnTo>
                  <a:lnTo>
                    <a:pt x="599" y="13"/>
                  </a:lnTo>
                  <a:lnTo>
                    <a:pt x="598" y="10"/>
                  </a:lnTo>
                  <a:lnTo>
                    <a:pt x="597" y="7"/>
                  </a:lnTo>
                  <a:lnTo>
                    <a:pt x="595" y="4"/>
                  </a:lnTo>
                  <a:lnTo>
                    <a:pt x="593" y="3"/>
                  </a:lnTo>
                  <a:lnTo>
                    <a:pt x="591" y="1"/>
                  </a:lnTo>
                  <a:lnTo>
                    <a:pt x="588" y="1"/>
                  </a:lnTo>
                  <a:lnTo>
                    <a:pt x="586" y="0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87">
              <a:extLst>
                <a:ext uri="{FF2B5EF4-FFF2-40B4-BE49-F238E27FC236}">
                  <a16:creationId xmlns:a16="http://schemas.microsoft.com/office/drawing/2014/main" xmlns="" id="{E62B688F-EEA6-471D-94E2-F8FBE7F0D9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0513" y="2505075"/>
              <a:ext cx="76200" cy="76200"/>
            </a:xfrm>
            <a:custGeom>
              <a:avLst/>
              <a:gdLst>
                <a:gd name="T0" fmla="*/ 210 w 240"/>
                <a:gd name="T1" fmla="*/ 210 h 240"/>
                <a:gd name="T2" fmla="*/ 31 w 240"/>
                <a:gd name="T3" fmla="*/ 210 h 240"/>
                <a:gd name="T4" fmla="*/ 31 w 240"/>
                <a:gd name="T5" fmla="*/ 30 h 240"/>
                <a:gd name="T6" fmla="*/ 210 w 240"/>
                <a:gd name="T7" fmla="*/ 30 h 240"/>
                <a:gd name="T8" fmla="*/ 210 w 240"/>
                <a:gd name="T9" fmla="*/ 210 h 240"/>
                <a:gd name="T10" fmla="*/ 225 w 240"/>
                <a:gd name="T11" fmla="*/ 0 h 240"/>
                <a:gd name="T12" fmla="*/ 16 w 240"/>
                <a:gd name="T13" fmla="*/ 0 h 240"/>
                <a:gd name="T14" fmla="*/ 13 w 240"/>
                <a:gd name="T15" fmla="*/ 1 h 240"/>
                <a:gd name="T16" fmla="*/ 9 w 240"/>
                <a:gd name="T17" fmla="*/ 1 h 240"/>
                <a:gd name="T18" fmla="*/ 7 w 240"/>
                <a:gd name="T19" fmla="*/ 3 h 240"/>
                <a:gd name="T20" fmla="*/ 5 w 240"/>
                <a:gd name="T21" fmla="*/ 4 h 240"/>
                <a:gd name="T22" fmla="*/ 3 w 240"/>
                <a:gd name="T23" fmla="*/ 7 h 240"/>
                <a:gd name="T24" fmla="*/ 2 w 240"/>
                <a:gd name="T25" fmla="*/ 10 h 240"/>
                <a:gd name="T26" fmla="*/ 1 w 240"/>
                <a:gd name="T27" fmla="*/ 13 h 240"/>
                <a:gd name="T28" fmla="*/ 0 w 240"/>
                <a:gd name="T29" fmla="*/ 15 h 240"/>
                <a:gd name="T30" fmla="*/ 0 w 240"/>
                <a:gd name="T31" fmla="*/ 225 h 240"/>
                <a:gd name="T32" fmla="*/ 1 w 240"/>
                <a:gd name="T33" fmla="*/ 229 h 240"/>
                <a:gd name="T34" fmla="*/ 2 w 240"/>
                <a:gd name="T35" fmla="*/ 231 h 240"/>
                <a:gd name="T36" fmla="*/ 3 w 240"/>
                <a:gd name="T37" fmla="*/ 234 h 240"/>
                <a:gd name="T38" fmla="*/ 5 w 240"/>
                <a:gd name="T39" fmla="*/ 236 h 240"/>
                <a:gd name="T40" fmla="*/ 7 w 240"/>
                <a:gd name="T41" fmla="*/ 238 h 240"/>
                <a:gd name="T42" fmla="*/ 9 w 240"/>
                <a:gd name="T43" fmla="*/ 239 h 240"/>
                <a:gd name="T44" fmla="*/ 13 w 240"/>
                <a:gd name="T45" fmla="*/ 240 h 240"/>
                <a:gd name="T46" fmla="*/ 15 w 240"/>
                <a:gd name="T47" fmla="*/ 240 h 240"/>
                <a:gd name="T48" fmla="*/ 225 w 240"/>
                <a:gd name="T49" fmla="*/ 240 h 240"/>
                <a:gd name="T50" fmla="*/ 228 w 240"/>
                <a:gd name="T51" fmla="*/ 240 h 240"/>
                <a:gd name="T52" fmla="*/ 231 w 240"/>
                <a:gd name="T53" fmla="*/ 239 h 240"/>
                <a:gd name="T54" fmla="*/ 234 w 240"/>
                <a:gd name="T55" fmla="*/ 238 h 240"/>
                <a:gd name="T56" fmla="*/ 236 w 240"/>
                <a:gd name="T57" fmla="*/ 236 h 240"/>
                <a:gd name="T58" fmla="*/ 238 w 240"/>
                <a:gd name="T59" fmla="*/ 234 h 240"/>
                <a:gd name="T60" fmla="*/ 239 w 240"/>
                <a:gd name="T61" fmla="*/ 231 h 240"/>
                <a:gd name="T62" fmla="*/ 240 w 240"/>
                <a:gd name="T63" fmla="*/ 229 h 240"/>
                <a:gd name="T64" fmla="*/ 240 w 240"/>
                <a:gd name="T65" fmla="*/ 225 h 240"/>
                <a:gd name="T66" fmla="*/ 240 w 240"/>
                <a:gd name="T67" fmla="*/ 15 h 240"/>
                <a:gd name="T68" fmla="*/ 240 w 240"/>
                <a:gd name="T69" fmla="*/ 13 h 240"/>
                <a:gd name="T70" fmla="*/ 239 w 240"/>
                <a:gd name="T71" fmla="*/ 10 h 240"/>
                <a:gd name="T72" fmla="*/ 238 w 240"/>
                <a:gd name="T73" fmla="*/ 7 h 240"/>
                <a:gd name="T74" fmla="*/ 236 w 240"/>
                <a:gd name="T75" fmla="*/ 4 h 240"/>
                <a:gd name="T76" fmla="*/ 234 w 240"/>
                <a:gd name="T77" fmla="*/ 3 h 240"/>
                <a:gd name="T78" fmla="*/ 231 w 240"/>
                <a:gd name="T79" fmla="*/ 1 h 240"/>
                <a:gd name="T80" fmla="*/ 228 w 240"/>
                <a:gd name="T81" fmla="*/ 1 h 240"/>
                <a:gd name="T82" fmla="*/ 225 w 240"/>
                <a:gd name="T8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0" h="240">
                  <a:moveTo>
                    <a:pt x="210" y="210"/>
                  </a:moveTo>
                  <a:lnTo>
                    <a:pt x="31" y="210"/>
                  </a:lnTo>
                  <a:lnTo>
                    <a:pt x="31" y="30"/>
                  </a:lnTo>
                  <a:lnTo>
                    <a:pt x="210" y="30"/>
                  </a:lnTo>
                  <a:lnTo>
                    <a:pt x="210" y="210"/>
                  </a:lnTo>
                  <a:close/>
                  <a:moveTo>
                    <a:pt x="225" y="0"/>
                  </a:moveTo>
                  <a:lnTo>
                    <a:pt x="16" y="0"/>
                  </a:lnTo>
                  <a:lnTo>
                    <a:pt x="13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7"/>
                  </a:lnTo>
                  <a:lnTo>
                    <a:pt x="2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0" y="225"/>
                  </a:lnTo>
                  <a:lnTo>
                    <a:pt x="1" y="229"/>
                  </a:lnTo>
                  <a:lnTo>
                    <a:pt x="2" y="231"/>
                  </a:lnTo>
                  <a:lnTo>
                    <a:pt x="3" y="234"/>
                  </a:lnTo>
                  <a:lnTo>
                    <a:pt x="5" y="236"/>
                  </a:lnTo>
                  <a:lnTo>
                    <a:pt x="7" y="238"/>
                  </a:lnTo>
                  <a:lnTo>
                    <a:pt x="9" y="239"/>
                  </a:lnTo>
                  <a:lnTo>
                    <a:pt x="13" y="240"/>
                  </a:lnTo>
                  <a:lnTo>
                    <a:pt x="15" y="240"/>
                  </a:lnTo>
                  <a:lnTo>
                    <a:pt x="225" y="240"/>
                  </a:lnTo>
                  <a:lnTo>
                    <a:pt x="228" y="240"/>
                  </a:lnTo>
                  <a:lnTo>
                    <a:pt x="231" y="239"/>
                  </a:lnTo>
                  <a:lnTo>
                    <a:pt x="234" y="238"/>
                  </a:lnTo>
                  <a:lnTo>
                    <a:pt x="236" y="236"/>
                  </a:lnTo>
                  <a:lnTo>
                    <a:pt x="238" y="234"/>
                  </a:lnTo>
                  <a:lnTo>
                    <a:pt x="239" y="231"/>
                  </a:lnTo>
                  <a:lnTo>
                    <a:pt x="240" y="229"/>
                  </a:lnTo>
                  <a:lnTo>
                    <a:pt x="240" y="225"/>
                  </a:lnTo>
                  <a:lnTo>
                    <a:pt x="240" y="15"/>
                  </a:lnTo>
                  <a:lnTo>
                    <a:pt x="240" y="13"/>
                  </a:lnTo>
                  <a:lnTo>
                    <a:pt x="239" y="10"/>
                  </a:lnTo>
                  <a:lnTo>
                    <a:pt x="238" y="7"/>
                  </a:lnTo>
                  <a:lnTo>
                    <a:pt x="236" y="4"/>
                  </a:lnTo>
                  <a:lnTo>
                    <a:pt x="234" y="3"/>
                  </a:lnTo>
                  <a:lnTo>
                    <a:pt x="231" y="1"/>
                  </a:lnTo>
                  <a:lnTo>
                    <a:pt x="228" y="1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288">
              <a:extLst>
                <a:ext uri="{FF2B5EF4-FFF2-40B4-BE49-F238E27FC236}">
                  <a16:creationId xmlns:a16="http://schemas.microsoft.com/office/drawing/2014/main" xmlns="" id="{F8B90F6D-C905-4217-9264-9C3920FF4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5763" y="2600325"/>
              <a:ext cx="190500" cy="76200"/>
            </a:xfrm>
            <a:custGeom>
              <a:avLst/>
              <a:gdLst>
                <a:gd name="T0" fmla="*/ 571 w 601"/>
                <a:gd name="T1" fmla="*/ 211 h 241"/>
                <a:gd name="T2" fmla="*/ 30 w 601"/>
                <a:gd name="T3" fmla="*/ 211 h 241"/>
                <a:gd name="T4" fmla="*/ 30 w 601"/>
                <a:gd name="T5" fmla="*/ 30 h 241"/>
                <a:gd name="T6" fmla="*/ 571 w 601"/>
                <a:gd name="T7" fmla="*/ 30 h 241"/>
                <a:gd name="T8" fmla="*/ 571 w 601"/>
                <a:gd name="T9" fmla="*/ 211 h 241"/>
                <a:gd name="T10" fmla="*/ 586 w 601"/>
                <a:gd name="T11" fmla="*/ 0 h 241"/>
                <a:gd name="T12" fmla="*/ 15 w 601"/>
                <a:gd name="T13" fmla="*/ 0 h 241"/>
                <a:gd name="T14" fmla="*/ 12 w 601"/>
                <a:gd name="T15" fmla="*/ 0 h 241"/>
                <a:gd name="T16" fmla="*/ 10 w 601"/>
                <a:gd name="T17" fmla="*/ 1 h 241"/>
                <a:gd name="T18" fmla="*/ 6 w 601"/>
                <a:gd name="T19" fmla="*/ 2 h 241"/>
                <a:gd name="T20" fmla="*/ 4 w 601"/>
                <a:gd name="T21" fmla="*/ 4 h 241"/>
                <a:gd name="T22" fmla="*/ 3 w 601"/>
                <a:gd name="T23" fmla="*/ 7 h 241"/>
                <a:gd name="T24" fmla="*/ 1 w 601"/>
                <a:gd name="T25" fmla="*/ 10 h 241"/>
                <a:gd name="T26" fmla="*/ 0 w 601"/>
                <a:gd name="T27" fmla="*/ 12 h 241"/>
                <a:gd name="T28" fmla="*/ 0 w 601"/>
                <a:gd name="T29" fmla="*/ 15 h 241"/>
                <a:gd name="T30" fmla="*/ 0 w 601"/>
                <a:gd name="T31" fmla="*/ 226 h 241"/>
                <a:gd name="T32" fmla="*/ 0 w 601"/>
                <a:gd name="T33" fmla="*/ 228 h 241"/>
                <a:gd name="T34" fmla="*/ 1 w 601"/>
                <a:gd name="T35" fmla="*/ 231 h 241"/>
                <a:gd name="T36" fmla="*/ 3 w 601"/>
                <a:gd name="T37" fmla="*/ 233 h 241"/>
                <a:gd name="T38" fmla="*/ 4 w 601"/>
                <a:gd name="T39" fmla="*/ 235 h 241"/>
                <a:gd name="T40" fmla="*/ 6 w 601"/>
                <a:gd name="T41" fmla="*/ 237 h 241"/>
                <a:gd name="T42" fmla="*/ 10 w 601"/>
                <a:gd name="T43" fmla="*/ 240 h 241"/>
                <a:gd name="T44" fmla="*/ 12 w 601"/>
                <a:gd name="T45" fmla="*/ 240 h 241"/>
                <a:gd name="T46" fmla="*/ 15 w 601"/>
                <a:gd name="T47" fmla="*/ 241 h 241"/>
                <a:gd name="T48" fmla="*/ 586 w 601"/>
                <a:gd name="T49" fmla="*/ 241 h 241"/>
                <a:gd name="T50" fmla="*/ 588 w 601"/>
                <a:gd name="T51" fmla="*/ 240 h 241"/>
                <a:gd name="T52" fmla="*/ 591 w 601"/>
                <a:gd name="T53" fmla="*/ 238 h 241"/>
                <a:gd name="T54" fmla="*/ 593 w 601"/>
                <a:gd name="T55" fmla="*/ 237 h 241"/>
                <a:gd name="T56" fmla="*/ 595 w 601"/>
                <a:gd name="T57" fmla="*/ 235 h 241"/>
                <a:gd name="T58" fmla="*/ 597 w 601"/>
                <a:gd name="T59" fmla="*/ 233 h 241"/>
                <a:gd name="T60" fmla="*/ 598 w 601"/>
                <a:gd name="T61" fmla="*/ 231 h 241"/>
                <a:gd name="T62" fmla="*/ 599 w 601"/>
                <a:gd name="T63" fmla="*/ 228 h 241"/>
                <a:gd name="T64" fmla="*/ 601 w 601"/>
                <a:gd name="T65" fmla="*/ 226 h 241"/>
                <a:gd name="T66" fmla="*/ 601 w 601"/>
                <a:gd name="T67" fmla="*/ 15 h 241"/>
                <a:gd name="T68" fmla="*/ 599 w 601"/>
                <a:gd name="T69" fmla="*/ 12 h 241"/>
                <a:gd name="T70" fmla="*/ 598 w 601"/>
                <a:gd name="T71" fmla="*/ 10 h 241"/>
                <a:gd name="T72" fmla="*/ 597 w 601"/>
                <a:gd name="T73" fmla="*/ 7 h 241"/>
                <a:gd name="T74" fmla="*/ 595 w 601"/>
                <a:gd name="T75" fmla="*/ 4 h 241"/>
                <a:gd name="T76" fmla="*/ 593 w 601"/>
                <a:gd name="T77" fmla="*/ 2 h 241"/>
                <a:gd name="T78" fmla="*/ 591 w 601"/>
                <a:gd name="T79" fmla="*/ 1 h 241"/>
                <a:gd name="T80" fmla="*/ 588 w 601"/>
                <a:gd name="T81" fmla="*/ 0 h 241"/>
                <a:gd name="T82" fmla="*/ 586 w 601"/>
                <a:gd name="T8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1" h="241">
                  <a:moveTo>
                    <a:pt x="571" y="211"/>
                  </a:moveTo>
                  <a:lnTo>
                    <a:pt x="30" y="211"/>
                  </a:lnTo>
                  <a:lnTo>
                    <a:pt x="30" y="30"/>
                  </a:lnTo>
                  <a:lnTo>
                    <a:pt x="571" y="30"/>
                  </a:lnTo>
                  <a:lnTo>
                    <a:pt x="571" y="211"/>
                  </a:lnTo>
                  <a:close/>
                  <a:moveTo>
                    <a:pt x="58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28"/>
                  </a:lnTo>
                  <a:lnTo>
                    <a:pt x="1" y="231"/>
                  </a:lnTo>
                  <a:lnTo>
                    <a:pt x="3" y="233"/>
                  </a:lnTo>
                  <a:lnTo>
                    <a:pt x="4" y="235"/>
                  </a:lnTo>
                  <a:lnTo>
                    <a:pt x="6" y="237"/>
                  </a:lnTo>
                  <a:lnTo>
                    <a:pt x="10" y="240"/>
                  </a:lnTo>
                  <a:lnTo>
                    <a:pt x="12" y="240"/>
                  </a:lnTo>
                  <a:lnTo>
                    <a:pt x="15" y="241"/>
                  </a:lnTo>
                  <a:lnTo>
                    <a:pt x="586" y="241"/>
                  </a:lnTo>
                  <a:lnTo>
                    <a:pt x="588" y="240"/>
                  </a:lnTo>
                  <a:lnTo>
                    <a:pt x="591" y="238"/>
                  </a:lnTo>
                  <a:lnTo>
                    <a:pt x="593" y="237"/>
                  </a:lnTo>
                  <a:lnTo>
                    <a:pt x="595" y="235"/>
                  </a:lnTo>
                  <a:lnTo>
                    <a:pt x="597" y="233"/>
                  </a:lnTo>
                  <a:lnTo>
                    <a:pt x="598" y="231"/>
                  </a:lnTo>
                  <a:lnTo>
                    <a:pt x="599" y="228"/>
                  </a:lnTo>
                  <a:lnTo>
                    <a:pt x="601" y="226"/>
                  </a:lnTo>
                  <a:lnTo>
                    <a:pt x="601" y="15"/>
                  </a:lnTo>
                  <a:lnTo>
                    <a:pt x="599" y="12"/>
                  </a:lnTo>
                  <a:lnTo>
                    <a:pt x="598" y="10"/>
                  </a:lnTo>
                  <a:lnTo>
                    <a:pt x="597" y="7"/>
                  </a:lnTo>
                  <a:lnTo>
                    <a:pt x="595" y="4"/>
                  </a:lnTo>
                  <a:lnTo>
                    <a:pt x="593" y="2"/>
                  </a:lnTo>
                  <a:lnTo>
                    <a:pt x="591" y="1"/>
                  </a:lnTo>
                  <a:lnTo>
                    <a:pt x="588" y="0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289">
              <a:extLst>
                <a:ext uri="{FF2B5EF4-FFF2-40B4-BE49-F238E27FC236}">
                  <a16:creationId xmlns:a16="http://schemas.microsoft.com/office/drawing/2014/main" xmlns="" id="{9B9A88F0-753C-489F-B6D5-EDC75F08B5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0513" y="2600325"/>
              <a:ext cx="76200" cy="76200"/>
            </a:xfrm>
            <a:custGeom>
              <a:avLst/>
              <a:gdLst>
                <a:gd name="T0" fmla="*/ 210 w 240"/>
                <a:gd name="T1" fmla="*/ 211 h 241"/>
                <a:gd name="T2" fmla="*/ 31 w 240"/>
                <a:gd name="T3" fmla="*/ 211 h 241"/>
                <a:gd name="T4" fmla="*/ 31 w 240"/>
                <a:gd name="T5" fmla="*/ 30 h 241"/>
                <a:gd name="T6" fmla="*/ 210 w 240"/>
                <a:gd name="T7" fmla="*/ 30 h 241"/>
                <a:gd name="T8" fmla="*/ 210 w 240"/>
                <a:gd name="T9" fmla="*/ 211 h 241"/>
                <a:gd name="T10" fmla="*/ 225 w 240"/>
                <a:gd name="T11" fmla="*/ 0 h 241"/>
                <a:gd name="T12" fmla="*/ 16 w 240"/>
                <a:gd name="T13" fmla="*/ 0 h 241"/>
                <a:gd name="T14" fmla="*/ 13 w 240"/>
                <a:gd name="T15" fmla="*/ 0 h 241"/>
                <a:gd name="T16" fmla="*/ 9 w 240"/>
                <a:gd name="T17" fmla="*/ 1 h 241"/>
                <a:gd name="T18" fmla="*/ 7 w 240"/>
                <a:gd name="T19" fmla="*/ 2 h 241"/>
                <a:gd name="T20" fmla="*/ 5 w 240"/>
                <a:gd name="T21" fmla="*/ 4 h 241"/>
                <a:gd name="T22" fmla="*/ 3 w 240"/>
                <a:gd name="T23" fmla="*/ 7 h 241"/>
                <a:gd name="T24" fmla="*/ 2 w 240"/>
                <a:gd name="T25" fmla="*/ 10 h 241"/>
                <a:gd name="T26" fmla="*/ 1 w 240"/>
                <a:gd name="T27" fmla="*/ 12 h 241"/>
                <a:gd name="T28" fmla="*/ 0 w 240"/>
                <a:gd name="T29" fmla="*/ 15 h 241"/>
                <a:gd name="T30" fmla="*/ 0 w 240"/>
                <a:gd name="T31" fmla="*/ 226 h 241"/>
                <a:gd name="T32" fmla="*/ 1 w 240"/>
                <a:gd name="T33" fmla="*/ 228 h 241"/>
                <a:gd name="T34" fmla="*/ 2 w 240"/>
                <a:gd name="T35" fmla="*/ 231 h 241"/>
                <a:gd name="T36" fmla="*/ 3 w 240"/>
                <a:gd name="T37" fmla="*/ 233 h 241"/>
                <a:gd name="T38" fmla="*/ 5 w 240"/>
                <a:gd name="T39" fmla="*/ 235 h 241"/>
                <a:gd name="T40" fmla="*/ 7 w 240"/>
                <a:gd name="T41" fmla="*/ 237 h 241"/>
                <a:gd name="T42" fmla="*/ 9 w 240"/>
                <a:gd name="T43" fmla="*/ 240 h 241"/>
                <a:gd name="T44" fmla="*/ 13 w 240"/>
                <a:gd name="T45" fmla="*/ 240 h 241"/>
                <a:gd name="T46" fmla="*/ 15 w 240"/>
                <a:gd name="T47" fmla="*/ 241 h 241"/>
                <a:gd name="T48" fmla="*/ 225 w 240"/>
                <a:gd name="T49" fmla="*/ 241 h 241"/>
                <a:gd name="T50" fmla="*/ 228 w 240"/>
                <a:gd name="T51" fmla="*/ 240 h 241"/>
                <a:gd name="T52" fmla="*/ 231 w 240"/>
                <a:gd name="T53" fmla="*/ 238 h 241"/>
                <a:gd name="T54" fmla="*/ 234 w 240"/>
                <a:gd name="T55" fmla="*/ 237 h 241"/>
                <a:gd name="T56" fmla="*/ 236 w 240"/>
                <a:gd name="T57" fmla="*/ 235 h 241"/>
                <a:gd name="T58" fmla="*/ 238 w 240"/>
                <a:gd name="T59" fmla="*/ 233 h 241"/>
                <a:gd name="T60" fmla="*/ 239 w 240"/>
                <a:gd name="T61" fmla="*/ 231 h 241"/>
                <a:gd name="T62" fmla="*/ 240 w 240"/>
                <a:gd name="T63" fmla="*/ 228 h 241"/>
                <a:gd name="T64" fmla="*/ 240 w 240"/>
                <a:gd name="T65" fmla="*/ 226 h 241"/>
                <a:gd name="T66" fmla="*/ 240 w 240"/>
                <a:gd name="T67" fmla="*/ 15 h 241"/>
                <a:gd name="T68" fmla="*/ 240 w 240"/>
                <a:gd name="T69" fmla="*/ 12 h 241"/>
                <a:gd name="T70" fmla="*/ 239 w 240"/>
                <a:gd name="T71" fmla="*/ 10 h 241"/>
                <a:gd name="T72" fmla="*/ 238 w 240"/>
                <a:gd name="T73" fmla="*/ 7 h 241"/>
                <a:gd name="T74" fmla="*/ 236 w 240"/>
                <a:gd name="T75" fmla="*/ 4 h 241"/>
                <a:gd name="T76" fmla="*/ 234 w 240"/>
                <a:gd name="T77" fmla="*/ 2 h 241"/>
                <a:gd name="T78" fmla="*/ 231 w 240"/>
                <a:gd name="T79" fmla="*/ 1 h 241"/>
                <a:gd name="T80" fmla="*/ 228 w 240"/>
                <a:gd name="T81" fmla="*/ 0 h 241"/>
                <a:gd name="T82" fmla="*/ 225 w 240"/>
                <a:gd name="T8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0" h="241">
                  <a:moveTo>
                    <a:pt x="210" y="211"/>
                  </a:moveTo>
                  <a:lnTo>
                    <a:pt x="31" y="211"/>
                  </a:lnTo>
                  <a:lnTo>
                    <a:pt x="31" y="30"/>
                  </a:lnTo>
                  <a:lnTo>
                    <a:pt x="210" y="30"/>
                  </a:lnTo>
                  <a:lnTo>
                    <a:pt x="210" y="211"/>
                  </a:lnTo>
                  <a:close/>
                  <a:moveTo>
                    <a:pt x="225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7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1" y="228"/>
                  </a:lnTo>
                  <a:lnTo>
                    <a:pt x="2" y="231"/>
                  </a:lnTo>
                  <a:lnTo>
                    <a:pt x="3" y="233"/>
                  </a:lnTo>
                  <a:lnTo>
                    <a:pt x="5" y="235"/>
                  </a:lnTo>
                  <a:lnTo>
                    <a:pt x="7" y="237"/>
                  </a:lnTo>
                  <a:lnTo>
                    <a:pt x="9" y="240"/>
                  </a:lnTo>
                  <a:lnTo>
                    <a:pt x="13" y="240"/>
                  </a:lnTo>
                  <a:lnTo>
                    <a:pt x="15" y="241"/>
                  </a:lnTo>
                  <a:lnTo>
                    <a:pt x="225" y="241"/>
                  </a:lnTo>
                  <a:lnTo>
                    <a:pt x="228" y="240"/>
                  </a:lnTo>
                  <a:lnTo>
                    <a:pt x="231" y="238"/>
                  </a:lnTo>
                  <a:lnTo>
                    <a:pt x="234" y="237"/>
                  </a:lnTo>
                  <a:lnTo>
                    <a:pt x="236" y="235"/>
                  </a:lnTo>
                  <a:lnTo>
                    <a:pt x="238" y="233"/>
                  </a:lnTo>
                  <a:lnTo>
                    <a:pt x="239" y="231"/>
                  </a:lnTo>
                  <a:lnTo>
                    <a:pt x="240" y="228"/>
                  </a:lnTo>
                  <a:lnTo>
                    <a:pt x="240" y="226"/>
                  </a:lnTo>
                  <a:lnTo>
                    <a:pt x="240" y="15"/>
                  </a:lnTo>
                  <a:lnTo>
                    <a:pt x="240" y="12"/>
                  </a:lnTo>
                  <a:lnTo>
                    <a:pt x="239" y="10"/>
                  </a:lnTo>
                  <a:lnTo>
                    <a:pt x="238" y="7"/>
                  </a:lnTo>
                  <a:lnTo>
                    <a:pt x="236" y="4"/>
                  </a:lnTo>
                  <a:lnTo>
                    <a:pt x="234" y="2"/>
                  </a:lnTo>
                  <a:lnTo>
                    <a:pt x="231" y="1"/>
                  </a:lnTo>
                  <a:lnTo>
                    <a:pt x="228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290">
              <a:extLst>
                <a:ext uri="{FF2B5EF4-FFF2-40B4-BE49-F238E27FC236}">
                  <a16:creationId xmlns:a16="http://schemas.microsoft.com/office/drawing/2014/main" xmlns="" id="{C0C0E803-1B45-4FAE-970B-752F437AA9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5763" y="2695575"/>
              <a:ext cx="190500" cy="76200"/>
            </a:xfrm>
            <a:custGeom>
              <a:avLst/>
              <a:gdLst>
                <a:gd name="T0" fmla="*/ 571 w 601"/>
                <a:gd name="T1" fmla="*/ 210 h 240"/>
                <a:gd name="T2" fmla="*/ 30 w 601"/>
                <a:gd name="T3" fmla="*/ 210 h 240"/>
                <a:gd name="T4" fmla="*/ 30 w 601"/>
                <a:gd name="T5" fmla="*/ 30 h 240"/>
                <a:gd name="T6" fmla="*/ 571 w 601"/>
                <a:gd name="T7" fmla="*/ 30 h 240"/>
                <a:gd name="T8" fmla="*/ 571 w 601"/>
                <a:gd name="T9" fmla="*/ 210 h 240"/>
                <a:gd name="T10" fmla="*/ 586 w 601"/>
                <a:gd name="T11" fmla="*/ 0 h 240"/>
                <a:gd name="T12" fmla="*/ 15 w 601"/>
                <a:gd name="T13" fmla="*/ 0 h 240"/>
                <a:gd name="T14" fmla="*/ 12 w 601"/>
                <a:gd name="T15" fmla="*/ 0 h 240"/>
                <a:gd name="T16" fmla="*/ 10 w 601"/>
                <a:gd name="T17" fmla="*/ 1 h 240"/>
                <a:gd name="T18" fmla="*/ 6 w 601"/>
                <a:gd name="T19" fmla="*/ 3 h 240"/>
                <a:gd name="T20" fmla="*/ 4 w 601"/>
                <a:gd name="T21" fmla="*/ 5 h 240"/>
                <a:gd name="T22" fmla="*/ 3 w 601"/>
                <a:gd name="T23" fmla="*/ 7 h 240"/>
                <a:gd name="T24" fmla="*/ 1 w 601"/>
                <a:gd name="T25" fmla="*/ 9 h 240"/>
                <a:gd name="T26" fmla="*/ 0 w 601"/>
                <a:gd name="T27" fmla="*/ 12 h 240"/>
                <a:gd name="T28" fmla="*/ 0 w 601"/>
                <a:gd name="T29" fmla="*/ 15 h 240"/>
                <a:gd name="T30" fmla="*/ 0 w 601"/>
                <a:gd name="T31" fmla="*/ 225 h 240"/>
                <a:gd name="T32" fmla="*/ 0 w 601"/>
                <a:gd name="T33" fmla="*/ 228 h 240"/>
                <a:gd name="T34" fmla="*/ 1 w 601"/>
                <a:gd name="T35" fmla="*/ 231 h 240"/>
                <a:gd name="T36" fmla="*/ 3 w 601"/>
                <a:gd name="T37" fmla="*/ 233 h 240"/>
                <a:gd name="T38" fmla="*/ 4 w 601"/>
                <a:gd name="T39" fmla="*/ 235 h 240"/>
                <a:gd name="T40" fmla="*/ 6 w 601"/>
                <a:gd name="T41" fmla="*/ 238 h 240"/>
                <a:gd name="T42" fmla="*/ 10 w 601"/>
                <a:gd name="T43" fmla="*/ 239 h 240"/>
                <a:gd name="T44" fmla="*/ 12 w 601"/>
                <a:gd name="T45" fmla="*/ 240 h 240"/>
                <a:gd name="T46" fmla="*/ 15 w 601"/>
                <a:gd name="T47" fmla="*/ 240 h 240"/>
                <a:gd name="T48" fmla="*/ 586 w 601"/>
                <a:gd name="T49" fmla="*/ 240 h 240"/>
                <a:gd name="T50" fmla="*/ 588 w 601"/>
                <a:gd name="T51" fmla="*/ 240 h 240"/>
                <a:gd name="T52" fmla="*/ 591 w 601"/>
                <a:gd name="T53" fmla="*/ 239 h 240"/>
                <a:gd name="T54" fmla="*/ 593 w 601"/>
                <a:gd name="T55" fmla="*/ 238 h 240"/>
                <a:gd name="T56" fmla="*/ 595 w 601"/>
                <a:gd name="T57" fmla="*/ 235 h 240"/>
                <a:gd name="T58" fmla="*/ 597 w 601"/>
                <a:gd name="T59" fmla="*/ 233 h 240"/>
                <a:gd name="T60" fmla="*/ 598 w 601"/>
                <a:gd name="T61" fmla="*/ 231 h 240"/>
                <a:gd name="T62" fmla="*/ 599 w 601"/>
                <a:gd name="T63" fmla="*/ 228 h 240"/>
                <a:gd name="T64" fmla="*/ 601 w 601"/>
                <a:gd name="T65" fmla="*/ 225 h 240"/>
                <a:gd name="T66" fmla="*/ 601 w 601"/>
                <a:gd name="T67" fmla="*/ 15 h 240"/>
                <a:gd name="T68" fmla="*/ 599 w 601"/>
                <a:gd name="T69" fmla="*/ 12 h 240"/>
                <a:gd name="T70" fmla="*/ 598 w 601"/>
                <a:gd name="T71" fmla="*/ 9 h 240"/>
                <a:gd name="T72" fmla="*/ 597 w 601"/>
                <a:gd name="T73" fmla="*/ 7 h 240"/>
                <a:gd name="T74" fmla="*/ 595 w 601"/>
                <a:gd name="T75" fmla="*/ 5 h 240"/>
                <a:gd name="T76" fmla="*/ 593 w 601"/>
                <a:gd name="T77" fmla="*/ 3 h 240"/>
                <a:gd name="T78" fmla="*/ 591 w 601"/>
                <a:gd name="T79" fmla="*/ 1 h 240"/>
                <a:gd name="T80" fmla="*/ 588 w 601"/>
                <a:gd name="T81" fmla="*/ 0 h 240"/>
                <a:gd name="T82" fmla="*/ 586 w 601"/>
                <a:gd name="T8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1" h="240">
                  <a:moveTo>
                    <a:pt x="571" y="210"/>
                  </a:moveTo>
                  <a:lnTo>
                    <a:pt x="30" y="210"/>
                  </a:lnTo>
                  <a:lnTo>
                    <a:pt x="30" y="30"/>
                  </a:lnTo>
                  <a:lnTo>
                    <a:pt x="571" y="30"/>
                  </a:lnTo>
                  <a:lnTo>
                    <a:pt x="571" y="210"/>
                  </a:lnTo>
                  <a:close/>
                  <a:moveTo>
                    <a:pt x="58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5"/>
                  </a:lnTo>
                  <a:lnTo>
                    <a:pt x="0" y="228"/>
                  </a:lnTo>
                  <a:lnTo>
                    <a:pt x="1" y="231"/>
                  </a:lnTo>
                  <a:lnTo>
                    <a:pt x="3" y="233"/>
                  </a:lnTo>
                  <a:lnTo>
                    <a:pt x="4" y="235"/>
                  </a:lnTo>
                  <a:lnTo>
                    <a:pt x="6" y="238"/>
                  </a:lnTo>
                  <a:lnTo>
                    <a:pt x="10" y="239"/>
                  </a:lnTo>
                  <a:lnTo>
                    <a:pt x="12" y="240"/>
                  </a:lnTo>
                  <a:lnTo>
                    <a:pt x="15" y="240"/>
                  </a:lnTo>
                  <a:lnTo>
                    <a:pt x="586" y="240"/>
                  </a:lnTo>
                  <a:lnTo>
                    <a:pt x="588" y="240"/>
                  </a:lnTo>
                  <a:lnTo>
                    <a:pt x="591" y="239"/>
                  </a:lnTo>
                  <a:lnTo>
                    <a:pt x="593" y="238"/>
                  </a:lnTo>
                  <a:lnTo>
                    <a:pt x="595" y="235"/>
                  </a:lnTo>
                  <a:lnTo>
                    <a:pt x="597" y="233"/>
                  </a:lnTo>
                  <a:lnTo>
                    <a:pt x="598" y="231"/>
                  </a:lnTo>
                  <a:lnTo>
                    <a:pt x="599" y="228"/>
                  </a:lnTo>
                  <a:lnTo>
                    <a:pt x="601" y="225"/>
                  </a:lnTo>
                  <a:lnTo>
                    <a:pt x="601" y="15"/>
                  </a:lnTo>
                  <a:lnTo>
                    <a:pt x="599" y="12"/>
                  </a:lnTo>
                  <a:lnTo>
                    <a:pt x="598" y="9"/>
                  </a:lnTo>
                  <a:lnTo>
                    <a:pt x="597" y="7"/>
                  </a:lnTo>
                  <a:lnTo>
                    <a:pt x="595" y="5"/>
                  </a:lnTo>
                  <a:lnTo>
                    <a:pt x="593" y="3"/>
                  </a:lnTo>
                  <a:lnTo>
                    <a:pt x="591" y="1"/>
                  </a:lnTo>
                  <a:lnTo>
                    <a:pt x="588" y="0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91">
              <a:extLst>
                <a:ext uri="{FF2B5EF4-FFF2-40B4-BE49-F238E27FC236}">
                  <a16:creationId xmlns:a16="http://schemas.microsoft.com/office/drawing/2014/main" xmlns="" id="{92D24323-A661-47EE-8EEC-40D0C930EE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0513" y="2695575"/>
              <a:ext cx="76200" cy="76200"/>
            </a:xfrm>
            <a:custGeom>
              <a:avLst/>
              <a:gdLst>
                <a:gd name="T0" fmla="*/ 210 w 240"/>
                <a:gd name="T1" fmla="*/ 210 h 240"/>
                <a:gd name="T2" fmla="*/ 31 w 240"/>
                <a:gd name="T3" fmla="*/ 210 h 240"/>
                <a:gd name="T4" fmla="*/ 31 w 240"/>
                <a:gd name="T5" fmla="*/ 30 h 240"/>
                <a:gd name="T6" fmla="*/ 210 w 240"/>
                <a:gd name="T7" fmla="*/ 30 h 240"/>
                <a:gd name="T8" fmla="*/ 210 w 240"/>
                <a:gd name="T9" fmla="*/ 210 h 240"/>
                <a:gd name="T10" fmla="*/ 225 w 240"/>
                <a:gd name="T11" fmla="*/ 0 h 240"/>
                <a:gd name="T12" fmla="*/ 16 w 240"/>
                <a:gd name="T13" fmla="*/ 0 h 240"/>
                <a:gd name="T14" fmla="*/ 13 w 240"/>
                <a:gd name="T15" fmla="*/ 0 h 240"/>
                <a:gd name="T16" fmla="*/ 9 w 240"/>
                <a:gd name="T17" fmla="*/ 1 h 240"/>
                <a:gd name="T18" fmla="*/ 7 w 240"/>
                <a:gd name="T19" fmla="*/ 3 h 240"/>
                <a:gd name="T20" fmla="*/ 5 w 240"/>
                <a:gd name="T21" fmla="*/ 5 h 240"/>
                <a:gd name="T22" fmla="*/ 3 w 240"/>
                <a:gd name="T23" fmla="*/ 7 h 240"/>
                <a:gd name="T24" fmla="*/ 2 w 240"/>
                <a:gd name="T25" fmla="*/ 9 h 240"/>
                <a:gd name="T26" fmla="*/ 1 w 240"/>
                <a:gd name="T27" fmla="*/ 12 h 240"/>
                <a:gd name="T28" fmla="*/ 0 w 240"/>
                <a:gd name="T29" fmla="*/ 15 h 240"/>
                <a:gd name="T30" fmla="*/ 0 w 240"/>
                <a:gd name="T31" fmla="*/ 225 h 240"/>
                <a:gd name="T32" fmla="*/ 1 w 240"/>
                <a:gd name="T33" fmla="*/ 228 h 240"/>
                <a:gd name="T34" fmla="*/ 2 w 240"/>
                <a:gd name="T35" fmla="*/ 231 h 240"/>
                <a:gd name="T36" fmla="*/ 3 w 240"/>
                <a:gd name="T37" fmla="*/ 233 h 240"/>
                <a:gd name="T38" fmla="*/ 5 w 240"/>
                <a:gd name="T39" fmla="*/ 235 h 240"/>
                <a:gd name="T40" fmla="*/ 7 w 240"/>
                <a:gd name="T41" fmla="*/ 238 h 240"/>
                <a:gd name="T42" fmla="*/ 9 w 240"/>
                <a:gd name="T43" fmla="*/ 239 h 240"/>
                <a:gd name="T44" fmla="*/ 13 w 240"/>
                <a:gd name="T45" fmla="*/ 240 h 240"/>
                <a:gd name="T46" fmla="*/ 15 w 240"/>
                <a:gd name="T47" fmla="*/ 240 h 240"/>
                <a:gd name="T48" fmla="*/ 225 w 240"/>
                <a:gd name="T49" fmla="*/ 240 h 240"/>
                <a:gd name="T50" fmla="*/ 228 w 240"/>
                <a:gd name="T51" fmla="*/ 240 h 240"/>
                <a:gd name="T52" fmla="*/ 231 w 240"/>
                <a:gd name="T53" fmla="*/ 239 h 240"/>
                <a:gd name="T54" fmla="*/ 234 w 240"/>
                <a:gd name="T55" fmla="*/ 238 h 240"/>
                <a:gd name="T56" fmla="*/ 236 w 240"/>
                <a:gd name="T57" fmla="*/ 235 h 240"/>
                <a:gd name="T58" fmla="*/ 238 w 240"/>
                <a:gd name="T59" fmla="*/ 233 h 240"/>
                <a:gd name="T60" fmla="*/ 239 w 240"/>
                <a:gd name="T61" fmla="*/ 231 h 240"/>
                <a:gd name="T62" fmla="*/ 240 w 240"/>
                <a:gd name="T63" fmla="*/ 228 h 240"/>
                <a:gd name="T64" fmla="*/ 240 w 240"/>
                <a:gd name="T65" fmla="*/ 225 h 240"/>
                <a:gd name="T66" fmla="*/ 240 w 240"/>
                <a:gd name="T67" fmla="*/ 15 h 240"/>
                <a:gd name="T68" fmla="*/ 240 w 240"/>
                <a:gd name="T69" fmla="*/ 12 h 240"/>
                <a:gd name="T70" fmla="*/ 239 w 240"/>
                <a:gd name="T71" fmla="*/ 9 h 240"/>
                <a:gd name="T72" fmla="*/ 238 w 240"/>
                <a:gd name="T73" fmla="*/ 7 h 240"/>
                <a:gd name="T74" fmla="*/ 236 w 240"/>
                <a:gd name="T75" fmla="*/ 5 h 240"/>
                <a:gd name="T76" fmla="*/ 234 w 240"/>
                <a:gd name="T77" fmla="*/ 3 h 240"/>
                <a:gd name="T78" fmla="*/ 231 w 240"/>
                <a:gd name="T79" fmla="*/ 1 h 240"/>
                <a:gd name="T80" fmla="*/ 228 w 240"/>
                <a:gd name="T81" fmla="*/ 0 h 240"/>
                <a:gd name="T82" fmla="*/ 225 w 240"/>
                <a:gd name="T8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0" h="240">
                  <a:moveTo>
                    <a:pt x="210" y="210"/>
                  </a:moveTo>
                  <a:lnTo>
                    <a:pt x="31" y="210"/>
                  </a:lnTo>
                  <a:lnTo>
                    <a:pt x="31" y="30"/>
                  </a:lnTo>
                  <a:lnTo>
                    <a:pt x="210" y="30"/>
                  </a:lnTo>
                  <a:lnTo>
                    <a:pt x="210" y="210"/>
                  </a:lnTo>
                  <a:close/>
                  <a:moveTo>
                    <a:pt x="225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5"/>
                  </a:lnTo>
                  <a:lnTo>
                    <a:pt x="1" y="228"/>
                  </a:lnTo>
                  <a:lnTo>
                    <a:pt x="2" y="231"/>
                  </a:lnTo>
                  <a:lnTo>
                    <a:pt x="3" y="233"/>
                  </a:lnTo>
                  <a:lnTo>
                    <a:pt x="5" y="235"/>
                  </a:lnTo>
                  <a:lnTo>
                    <a:pt x="7" y="238"/>
                  </a:lnTo>
                  <a:lnTo>
                    <a:pt x="9" y="239"/>
                  </a:lnTo>
                  <a:lnTo>
                    <a:pt x="13" y="240"/>
                  </a:lnTo>
                  <a:lnTo>
                    <a:pt x="15" y="240"/>
                  </a:lnTo>
                  <a:lnTo>
                    <a:pt x="225" y="240"/>
                  </a:lnTo>
                  <a:lnTo>
                    <a:pt x="228" y="240"/>
                  </a:lnTo>
                  <a:lnTo>
                    <a:pt x="231" y="239"/>
                  </a:lnTo>
                  <a:lnTo>
                    <a:pt x="234" y="238"/>
                  </a:lnTo>
                  <a:lnTo>
                    <a:pt x="236" y="235"/>
                  </a:lnTo>
                  <a:lnTo>
                    <a:pt x="238" y="233"/>
                  </a:lnTo>
                  <a:lnTo>
                    <a:pt x="239" y="231"/>
                  </a:lnTo>
                  <a:lnTo>
                    <a:pt x="240" y="228"/>
                  </a:lnTo>
                  <a:lnTo>
                    <a:pt x="240" y="225"/>
                  </a:lnTo>
                  <a:lnTo>
                    <a:pt x="240" y="15"/>
                  </a:lnTo>
                  <a:lnTo>
                    <a:pt x="240" y="12"/>
                  </a:lnTo>
                  <a:lnTo>
                    <a:pt x="239" y="9"/>
                  </a:lnTo>
                  <a:lnTo>
                    <a:pt x="238" y="7"/>
                  </a:lnTo>
                  <a:lnTo>
                    <a:pt x="236" y="5"/>
                  </a:lnTo>
                  <a:lnTo>
                    <a:pt x="234" y="3"/>
                  </a:lnTo>
                  <a:lnTo>
                    <a:pt x="231" y="1"/>
                  </a:lnTo>
                  <a:lnTo>
                    <a:pt x="228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xmlns="" id="{E0562932-4105-4BEB-A093-6B665DBCC0FB}"/>
              </a:ext>
            </a:extLst>
          </p:cNvPr>
          <p:cNvGrpSpPr/>
          <p:nvPr/>
        </p:nvGrpSpPr>
        <p:grpSpPr>
          <a:xfrm>
            <a:off x="11057731" y="3556475"/>
            <a:ext cx="287338" cy="287338"/>
            <a:chOff x="4891088" y="2490788"/>
            <a:chExt cx="287338" cy="287338"/>
          </a:xfrm>
          <a:solidFill>
            <a:schemeClr val="bg1"/>
          </a:solidFill>
        </p:grpSpPr>
        <p:sp>
          <p:nvSpPr>
            <p:cNvPr id="152" name="Freeform 14">
              <a:extLst>
                <a:ext uri="{FF2B5EF4-FFF2-40B4-BE49-F238E27FC236}">
                  <a16:creationId xmlns:a16="http://schemas.microsoft.com/office/drawing/2014/main" xmlns="" id="{29A5B0CF-96F8-4D50-BF85-3321EA530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1088" y="2490788"/>
              <a:ext cx="287338" cy="287338"/>
            </a:xfrm>
            <a:custGeom>
              <a:avLst/>
              <a:gdLst>
                <a:gd name="T0" fmla="*/ 64 w 902"/>
                <a:gd name="T1" fmla="*/ 871 h 902"/>
                <a:gd name="T2" fmla="*/ 43 w 902"/>
                <a:gd name="T3" fmla="*/ 861 h 902"/>
                <a:gd name="T4" fmla="*/ 31 w 902"/>
                <a:gd name="T5" fmla="*/ 839 h 902"/>
                <a:gd name="T6" fmla="*/ 234 w 902"/>
                <a:gd name="T7" fmla="*/ 597 h 902"/>
                <a:gd name="T8" fmla="*/ 246 w 902"/>
                <a:gd name="T9" fmla="*/ 599 h 902"/>
                <a:gd name="T10" fmla="*/ 255 w 902"/>
                <a:gd name="T11" fmla="*/ 593 h 902"/>
                <a:gd name="T12" fmla="*/ 258 w 902"/>
                <a:gd name="T13" fmla="*/ 584 h 902"/>
                <a:gd name="T14" fmla="*/ 255 w 902"/>
                <a:gd name="T15" fmla="*/ 575 h 902"/>
                <a:gd name="T16" fmla="*/ 181 w 902"/>
                <a:gd name="T17" fmla="*/ 524 h 902"/>
                <a:gd name="T18" fmla="*/ 722 w 902"/>
                <a:gd name="T19" fmla="*/ 524 h 902"/>
                <a:gd name="T20" fmla="*/ 647 w 902"/>
                <a:gd name="T21" fmla="*/ 575 h 902"/>
                <a:gd name="T22" fmla="*/ 645 w 902"/>
                <a:gd name="T23" fmla="*/ 584 h 902"/>
                <a:gd name="T24" fmla="*/ 647 w 902"/>
                <a:gd name="T25" fmla="*/ 593 h 902"/>
                <a:gd name="T26" fmla="*/ 657 w 902"/>
                <a:gd name="T27" fmla="*/ 599 h 902"/>
                <a:gd name="T28" fmla="*/ 669 w 902"/>
                <a:gd name="T29" fmla="*/ 597 h 902"/>
                <a:gd name="T30" fmla="*/ 871 w 902"/>
                <a:gd name="T31" fmla="*/ 839 h 902"/>
                <a:gd name="T32" fmla="*/ 861 w 902"/>
                <a:gd name="T33" fmla="*/ 861 h 902"/>
                <a:gd name="T34" fmla="*/ 839 w 902"/>
                <a:gd name="T35" fmla="*/ 871 h 902"/>
                <a:gd name="T36" fmla="*/ 43 w 902"/>
                <a:gd name="T37" fmla="*/ 432 h 902"/>
                <a:gd name="T38" fmla="*/ 861 w 902"/>
                <a:gd name="T39" fmla="*/ 432 h 902"/>
                <a:gd name="T40" fmla="*/ 861 w 902"/>
                <a:gd name="T41" fmla="*/ 432 h 902"/>
                <a:gd name="T42" fmla="*/ 902 w 902"/>
                <a:gd name="T43" fmla="*/ 430 h 902"/>
                <a:gd name="T44" fmla="*/ 900 w 902"/>
                <a:gd name="T45" fmla="*/ 424 h 902"/>
                <a:gd name="T46" fmla="*/ 899 w 902"/>
                <a:gd name="T47" fmla="*/ 423 h 902"/>
                <a:gd name="T48" fmla="*/ 896 w 902"/>
                <a:gd name="T49" fmla="*/ 420 h 902"/>
                <a:gd name="T50" fmla="*/ 752 w 902"/>
                <a:gd name="T51" fmla="*/ 322 h 902"/>
                <a:gd name="T52" fmla="*/ 751 w 902"/>
                <a:gd name="T53" fmla="*/ 9 h 902"/>
                <a:gd name="T54" fmla="*/ 746 w 902"/>
                <a:gd name="T55" fmla="*/ 3 h 902"/>
                <a:gd name="T56" fmla="*/ 737 w 902"/>
                <a:gd name="T57" fmla="*/ 0 h 902"/>
                <a:gd name="T58" fmla="*/ 159 w 902"/>
                <a:gd name="T59" fmla="*/ 1 h 902"/>
                <a:gd name="T60" fmla="*/ 153 w 902"/>
                <a:gd name="T61" fmla="*/ 6 h 902"/>
                <a:gd name="T62" fmla="*/ 151 w 902"/>
                <a:gd name="T63" fmla="*/ 15 h 902"/>
                <a:gd name="T64" fmla="*/ 7 w 902"/>
                <a:gd name="T65" fmla="*/ 420 h 902"/>
                <a:gd name="T66" fmla="*/ 5 w 902"/>
                <a:gd name="T67" fmla="*/ 421 h 902"/>
                <a:gd name="T68" fmla="*/ 3 w 902"/>
                <a:gd name="T69" fmla="*/ 424 h 902"/>
                <a:gd name="T70" fmla="*/ 1 w 902"/>
                <a:gd name="T71" fmla="*/ 426 h 902"/>
                <a:gd name="T72" fmla="*/ 1 w 902"/>
                <a:gd name="T73" fmla="*/ 430 h 902"/>
                <a:gd name="T74" fmla="*/ 0 w 902"/>
                <a:gd name="T75" fmla="*/ 831 h 902"/>
                <a:gd name="T76" fmla="*/ 3 w 902"/>
                <a:gd name="T77" fmla="*/ 852 h 902"/>
                <a:gd name="T78" fmla="*/ 13 w 902"/>
                <a:gd name="T79" fmla="*/ 870 h 902"/>
                <a:gd name="T80" fmla="*/ 26 w 902"/>
                <a:gd name="T81" fmla="*/ 886 h 902"/>
                <a:gd name="T82" fmla="*/ 44 w 902"/>
                <a:gd name="T83" fmla="*/ 897 h 902"/>
                <a:gd name="T84" fmla="*/ 65 w 902"/>
                <a:gd name="T85" fmla="*/ 902 h 902"/>
                <a:gd name="T86" fmla="*/ 838 w 902"/>
                <a:gd name="T87" fmla="*/ 902 h 902"/>
                <a:gd name="T88" fmla="*/ 858 w 902"/>
                <a:gd name="T89" fmla="*/ 897 h 902"/>
                <a:gd name="T90" fmla="*/ 877 w 902"/>
                <a:gd name="T91" fmla="*/ 886 h 902"/>
                <a:gd name="T92" fmla="*/ 891 w 902"/>
                <a:gd name="T93" fmla="*/ 870 h 902"/>
                <a:gd name="T94" fmla="*/ 899 w 902"/>
                <a:gd name="T95" fmla="*/ 852 h 902"/>
                <a:gd name="T96" fmla="*/ 902 w 902"/>
                <a:gd name="T97" fmla="*/ 831 h 902"/>
                <a:gd name="T98" fmla="*/ 902 w 902"/>
                <a:gd name="T99" fmla="*/ 43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02" h="902">
                  <a:moveTo>
                    <a:pt x="831" y="872"/>
                  </a:moveTo>
                  <a:lnTo>
                    <a:pt x="71" y="872"/>
                  </a:lnTo>
                  <a:lnTo>
                    <a:pt x="64" y="871"/>
                  </a:lnTo>
                  <a:lnTo>
                    <a:pt x="55" y="869"/>
                  </a:lnTo>
                  <a:lnTo>
                    <a:pt x="49" y="865"/>
                  </a:lnTo>
                  <a:lnTo>
                    <a:pt x="43" y="861"/>
                  </a:lnTo>
                  <a:lnTo>
                    <a:pt x="37" y="854"/>
                  </a:lnTo>
                  <a:lnTo>
                    <a:pt x="33" y="847"/>
                  </a:lnTo>
                  <a:lnTo>
                    <a:pt x="31" y="839"/>
                  </a:lnTo>
                  <a:lnTo>
                    <a:pt x="30" y="831"/>
                  </a:lnTo>
                  <a:lnTo>
                    <a:pt x="30" y="461"/>
                  </a:lnTo>
                  <a:lnTo>
                    <a:pt x="234" y="597"/>
                  </a:lnTo>
                  <a:lnTo>
                    <a:pt x="239" y="598"/>
                  </a:lnTo>
                  <a:lnTo>
                    <a:pt x="243" y="599"/>
                  </a:lnTo>
                  <a:lnTo>
                    <a:pt x="246" y="599"/>
                  </a:lnTo>
                  <a:lnTo>
                    <a:pt x="249" y="597"/>
                  </a:lnTo>
                  <a:lnTo>
                    <a:pt x="253" y="595"/>
                  </a:lnTo>
                  <a:lnTo>
                    <a:pt x="255" y="593"/>
                  </a:lnTo>
                  <a:lnTo>
                    <a:pt x="257" y="589"/>
                  </a:lnTo>
                  <a:lnTo>
                    <a:pt x="257" y="587"/>
                  </a:lnTo>
                  <a:lnTo>
                    <a:pt x="258" y="584"/>
                  </a:lnTo>
                  <a:lnTo>
                    <a:pt x="257" y="581"/>
                  </a:lnTo>
                  <a:lnTo>
                    <a:pt x="257" y="579"/>
                  </a:lnTo>
                  <a:lnTo>
                    <a:pt x="255" y="575"/>
                  </a:lnTo>
                  <a:lnTo>
                    <a:pt x="254" y="573"/>
                  </a:lnTo>
                  <a:lnTo>
                    <a:pt x="251" y="571"/>
                  </a:lnTo>
                  <a:lnTo>
                    <a:pt x="181" y="524"/>
                  </a:lnTo>
                  <a:lnTo>
                    <a:pt x="181" y="30"/>
                  </a:lnTo>
                  <a:lnTo>
                    <a:pt x="722" y="30"/>
                  </a:lnTo>
                  <a:lnTo>
                    <a:pt x="722" y="524"/>
                  </a:lnTo>
                  <a:lnTo>
                    <a:pt x="652" y="571"/>
                  </a:lnTo>
                  <a:lnTo>
                    <a:pt x="649" y="573"/>
                  </a:lnTo>
                  <a:lnTo>
                    <a:pt x="647" y="575"/>
                  </a:lnTo>
                  <a:lnTo>
                    <a:pt x="646" y="579"/>
                  </a:lnTo>
                  <a:lnTo>
                    <a:pt x="645" y="581"/>
                  </a:lnTo>
                  <a:lnTo>
                    <a:pt x="645" y="584"/>
                  </a:lnTo>
                  <a:lnTo>
                    <a:pt x="645" y="587"/>
                  </a:lnTo>
                  <a:lnTo>
                    <a:pt x="646" y="589"/>
                  </a:lnTo>
                  <a:lnTo>
                    <a:pt x="647" y="593"/>
                  </a:lnTo>
                  <a:lnTo>
                    <a:pt x="650" y="595"/>
                  </a:lnTo>
                  <a:lnTo>
                    <a:pt x="653" y="597"/>
                  </a:lnTo>
                  <a:lnTo>
                    <a:pt x="657" y="599"/>
                  </a:lnTo>
                  <a:lnTo>
                    <a:pt x="660" y="599"/>
                  </a:lnTo>
                  <a:lnTo>
                    <a:pt x="664" y="598"/>
                  </a:lnTo>
                  <a:lnTo>
                    <a:pt x="669" y="597"/>
                  </a:lnTo>
                  <a:lnTo>
                    <a:pt x="872" y="461"/>
                  </a:lnTo>
                  <a:lnTo>
                    <a:pt x="872" y="831"/>
                  </a:lnTo>
                  <a:lnTo>
                    <a:pt x="871" y="839"/>
                  </a:lnTo>
                  <a:lnTo>
                    <a:pt x="869" y="847"/>
                  </a:lnTo>
                  <a:lnTo>
                    <a:pt x="865" y="854"/>
                  </a:lnTo>
                  <a:lnTo>
                    <a:pt x="861" y="861"/>
                  </a:lnTo>
                  <a:lnTo>
                    <a:pt x="854" y="865"/>
                  </a:lnTo>
                  <a:lnTo>
                    <a:pt x="847" y="869"/>
                  </a:lnTo>
                  <a:lnTo>
                    <a:pt x="839" y="871"/>
                  </a:lnTo>
                  <a:lnTo>
                    <a:pt x="831" y="872"/>
                  </a:lnTo>
                  <a:close/>
                  <a:moveTo>
                    <a:pt x="151" y="505"/>
                  </a:moveTo>
                  <a:lnTo>
                    <a:pt x="43" y="432"/>
                  </a:lnTo>
                  <a:lnTo>
                    <a:pt x="151" y="359"/>
                  </a:lnTo>
                  <a:lnTo>
                    <a:pt x="151" y="505"/>
                  </a:lnTo>
                  <a:close/>
                  <a:moveTo>
                    <a:pt x="861" y="432"/>
                  </a:moveTo>
                  <a:lnTo>
                    <a:pt x="752" y="505"/>
                  </a:lnTo>
                  <a:lnTo>
                    <a:pt x="752" y="359"/>
                  </a:lnTo>
                  <a:lnTo>
                    <a:pt x="861" y="432"/>
                  </a:lnTo>
                  <a:close/>
                  <a:moveTo>
                    <a:pt x="902" y="430"/>
                  </a:moveTo>
                  <a:lnTo>
                    <a:pt x="902" y="430"/>
                  </a:lnTo>
                  <a:lnTo>
                    <a:pt x="902" y="430"/>
                  </a:lnTo>
                  <a:lnTo>
                    <a:pt x="901" y="426"/>
                  </a:lnTo>
                  <a:lnTo>
                    <a:pt x="900" y="424"/>
                  </a:lnTo>
                  <a:lnTo>
                    <a:pt x="900" y="424"/>
                  </a:lnTo>
                  <a:lnTo>
                    <a:pt x="900" y="424"/>
                  </a:lnTo>
                  <a:lnTo>
                    <a:pt x="900" y="423"/>
                  </a:lnTo>
                  <a:lnTo>
                    <a:pt x="899" y="423"/>
                  </a:lnTo>
                  <a:lnTo>
                    <a:pt x="898" y="421"/>
                  </a:lnTo>
                  <a:lnTo>
                    <a:pt x="896" y="420"/>
                  </a:lnTo>
                  <a:lnTo>
                    <a:pt x="896" y="420"/>
                  </a:lnTo>
                  <a:lnTo>
                    <a:pt x="896" y="420"/>
                  </a:lnTo>
                  <a:lnTo>
                    <a:pt x="896" y="420"/>
                  </a:lnTo>
                  <a:lnTo>
                    <a:pt x="752" y="322"/>
                  </a:lnTo>
                  <a:lnTo>
                    <a:pt x="752" y="15"/>
                  </a:lnTo>
                  <a:lnTo>
                    <a:pt x="752" y="11"/>
                  </a:lnTo>
                  <a:lnTo>
                    <a:pt x="751" y="9"/>
                  </a:lnTo>
                  <a:lnTo>
                    <a:pt x="749" y="6"/>
                  </a:lnTo>
                  <a:lnTo>
                    <a:pt x="748" y="4"/>
                  </a:lnTo>
                  <a:lnTo>
                    <a:pt x="746" y="3"/>
                  </a:lnTo>
                  <a:lnTo>
                    <a:pt x="743" y="1"/>
                  </a:lnTo>
                  <a:lnTo>
                    <a:pt x="741" y="0"/>
                  </a:lnTo>
                  <a:lnTo>
                    <a:pt x="737" y="0"/>
                  </a:lnTo>
                  <a:lnTo>
                    <a:pt x="166" y="0"/>
                  </a:lnTo>
                  <a:lnTo>
                    <a:pt x="163" y="0"/>
                  </a:lnTo>
                  <a:lnTo>
                    <a:pt x="159" y="1"/>
                  </a:lnTo>
                  <a:lnTo>
                    <a:pt x="157" y="3"/>
                  </a:lnTo>
                  <a:lnTo>
                    <a:pt x="155" y="4"/>
                  </a:lnTo>
                  <a:lnTo>
                    <a:pt x="153" y="6"/>
                  </a:lnTo>
                  <a:lnTo>
                    <a:pt x="152" y="9"/>
                  </a:lnTo>
                  <a:lnTo>
                    <a:pt x="151" y="11"/>
                  </a:lnTo>
                  <a:lnTo>
                    <a:pt x="151" y="15"/>
                  </a:lnTo>
                  <a:lnTo>
                    <a:pt x="151" y="322"/>
                  </a:lnTo>
                  <a:lnTo>
                    <a:pt x="7" y="420"/>
                  </a:lnTo>
                  <a:lnTo>
                    <a:pt x="7" y="420"/>
                  </a:lnTo>
                  <a:lnTo>
                    <a:pt x="7" y="420"/>
                  </a:lnTo>
                  <a:lnTo>
                    <a:pt x="6" y="420"/>
                  </a:lnTo>
                  <a:lnTo>
                    <a:pt x="5" y="421"/>
                  </a:lnTo>
                  <a:lnTo>
                    <a:pt x="3" y="423"/>
                  </a:lnTo>
                  <a:lnTo>
                    <a:pt x="3" y="423"/>
                  </a:lnTo>
                  <a:lnTo>
                    <a:pt x="3" y="424"/>
                  </a:lnTo>
                  <a:lnTo>
                    <a:pt x="3" y="424"/>
                  </a:lnTo>
                  <a:lnTo>
                    <a:pt x="2" y="424"/>
                  </a:lnTo>
                  <a:lnTo>
                    <a:pt x="1" y="426"/>
                  </a:lnTo>
                  <a:lnTo>
                    <a:pt x="1" y="430"/>
                  </a:lnTo>
                  <a:lnTo>
                    <a:pt x="1" y="430"/>
                  </a:lnTo>
                  <a:lnTo>
                    <a:pt x="1" y="430"/>
                  </a:lnTo>
                  <a:lnTo>
                    <a:pt x="0" y="431"/>
                  </a:lnTo>
                  <a:lnTo>
                    <a:pt x="0" y="432"/>
                  </a:lnTo>
                  <a:lnTo>
                    <a:pt x="0" y="831"/>
                  </a:lnTo>
                  <a:lnTo>
                    <a:pt x="1" y="838"/>
                  </a:lnTo>
                  <a:lnTo>
                    <a:pt x="2" y="845"/>
                  </a:lnTo>
                  <a:lnTo>
                    <a:pt x="3" y="852"/>
                  </a:lnTo>
                  <a:lnTo>
                    <a:pt x="6" y="858"/>
                  </a:lnTo>
                  <a:lnTo>
                    <a:pt x="8" y="865"/>
                  </a:lnTo>
                  <a:lnTo>
                    <a:pt x="13" y="870"/>
                  </a:lnTo>
                  <a:lnTo>
                    <a:pt x="17" y="877"/>
                  </a:lnTo>
                  <a:lnTo>
                    <a:pt x="21" y="881"/>
                  </a:lnTo>
                  <a:lnTo>
                    <a:pt x="26" y="886"/>
                  </a:lnTo>
                  <a:lnTo>
                    <a:pt x="32" y="891"/>
                  </a:lnTo>
                  <a:lnTo>
                    <a:pt x="37" y="894"/>
                  </a:lnTo>
                  <a:lnTo>
                    <a:pt x="44" y="897"/>
                  </a:lnTo>
                  <a:lnTo>
                    <a:pt x="50" y="899"/>
                  </a:lnTo>
                  <a:lnTo>
                    <a:pt x="58" y="901"/>
                  </a:lnTo>
                  <a:lnTo>
                    <a:pt x="65" y="902"/>
                  </a:lnTo>
                  <a:lnTo>
                    <a:pt x="71" y="902"/>
                  </a:lnTo>
                  <a:lnTo>
                    <a:pt x="831" y="902"/>
                  </a:lnTo>
                  <a:lnTo>
                    <a:pt x="838" y="902"/>
                  </a:lnTo>
                  <a:lnTo>
                    <a:pt x="846" y="901"/>
                  </a:lnTo>
                  <a:lnTo>
                    <a:pt x="852" y="899"/>
                  </a:lnTo>
                  <a:lnTo>
                    <a:pt x="858" y="897"/>
                  </a:lnTo>
                  <a:lnTo>
                    <a:pt x="865" y="894"/>
                  </a:lnTo>
                  <a:lnTo>
                    <a:pt x="871" y="891"/>
                  </a:lnTo>
                  <a:lnTo>
                    <a:pt x="877" y="886"/>
                  </a:lnTo>
                  <a:lnTo>
                    <a:pt x="881" y="881"/>
                  </a:lnTo>
                  <a:lnTo>
                    <a:pt x="886" y="877"/>
                  </a:lnTo>
                  <a:lnTo>
                    <a:pt x="891" y="870"/>
                  </a:lnTo>
                  <a:lnTo>
                    <a:pt x="894" y="865"/>
                  </a:lnTo>
                  <a:lnTo>
                    <a:pt x="897" y="858"/>
                  </a:lnTo>
                  <a:lnTo>
                    <a:pt x="899" y="852"/>
                  </a:lnTo>
                  <a:lnTo>
                    <a:pt x="901" y="846"/>
                  </a:lnTo>
                  <a:lnTo>
                    <a:pt x="902" y="838"/>
                  </a:lnTo>
                  <a:lnTo>
                    <a:pt x="902" y="831"/>
                  </a:lnTo>
                  <a:lnTo>
                    <a:pt x="902" y="432"/>
                  </a:lnTo>
                  <a:lnTo>
                    <a:pt x="902" y="431"/>
                  </a:lnTo>
                  <a:lnTo>
                    <a:pt x="902" y="4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5">
              <a:extLst>
                <a:ext uri="{FF2B5EF4-FFF2-40B4-BE49-F238E27FC236}">
                  <a16:creationId xmlns:a16="http://schemas.microsoft.com/office/drawing/2014/main" xmlns="" id="{F8972AE4-8D5E-42FF-AC2B-7879924A2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013" y="2682875"/>
              <a:ext cx="219075" cy="61913"/>
            </a:xfrm>
            <a:custGeom>
              <a:avLst/>
              <a:gdLst>
                <a:gd name="T0" fmla="*/ 491 w 691"/>
                <a:gd name="T1" fmla="*/ 4 h 196"/>
                <a:gd name="T2" fmla="*/ 486 w 691"/>
                <a:gd name="T3" fmla="*/ 1 h 196"/>
                <a:gd name="T4" fmla="*/ 481 w 691"/>
                <a:gd name="T5" fmla="*/ 0 h 196"/>
                <a:gd name="T6" fmla="*/ 210 w 691"/>
                <a:gd name="T7" fmla="*/ 0 h 196"/>
                <a:gd name="T8" fmla="*/ 205 w 691"/>
                <a:gd name="T9" fmla="*/ 1 h 196"/>
                <a:gd name="T10" fmla="*/ 200 w 691"/>
                <a:gd name="T11" fmla="*/ 4 h 196"/>
                <a:gd name="T12" fmla="*/ 4 w 691"/>
                <a:gd name="T13" fmla="*/ 170 h 196"/>
                <a:gd name="T14" fmla="*/ 2 w 691"/>
                <a:gd name="T15" fmla="*/ 172 h 196"/>
                <a:gd name="T16" fmla="*/ 1 w 691"/>
                <a:gd name="T17" fmla="*/ 174 h 196"/>
                <a:gd name="T18" fmla="*/ 0 w 691"/>
                <a:gd name="T19" fmla="*/ 177 h 196"/>
                <a:gd name="T20" fmla="*/ 0 w 691"/>
                <a:gd name="T21" fmla="*/ 180 h 196"/>
                <a:gd name="T22" fmla="*/ 0 w 691"/>
                <a:gd name="T23" fmla="*/ 182 h 196"/>
                <a:gd name="T24" fmla="*/ 0 w 691"/>
                <a:gd name="T25" fmla="*/ 186 h 196"/>
                <a:gd name="T26" fmla="*/ 1 w 691"/>
                <a:gd name="T27" fmla="*/ 189 h 196"/>
                <a:gd name="T28" fmla="*/ 3 w 691"/>
                <a:gd name="T29" fmla="*/ 191 h 196"/>
                <a:gd name="T30" fmla="*/ 5 w 691"/>
                <a:gd name="T31" fmla="*/ 193 h 196"/>
                <a:gd name="T32" fmla="*/ 7 w 691"/>
                <a:gd name="T33" fmla="*/ 194 h 196"/>
                <a:gd name="T34" fmla="*/ 11 w 691"/>
                <a:gd name="T35" fmla="*/ 195 h 196"/>
                <a:gd name="T36" fmla="*/ 13 w 691"/>
                <a:gd name="T37" fmla="*/ 196 h 196"/>
                <a:gd name="T38" fmla="*/ 16 w 691"/>
                <a:gd name="T39" fmla="*/ 196 h 196"/>
                <a:gd name="T40" fmla="*/ 19 w 691"/>
                <a:gd name="T41" fmla="*/ 195 h 196"/>
                <a:gd name="T42" fmla="*/ 21 w 691"/>
                <a:gd name="T43" fmla="*/ 194 h 196"/>
                <a:gd name="T44" fmla="*/ 24 w 691"/>
                <a:gd name="T45" fmla="*/ 193 h 196"/>
                <a:gd name="T46" fmla="*/ 215 w 691"/>
                <a:gd name="T47" fmla="*/ 31 h 196"/>
                <a:gd name="T48" fmla="*/ 475 w 691"/>
                <a:gd name="T49" fmla="*/ 31 h 196"/>
                <a:gd name="T50" fmla="*/ 667 w 691"/>
                <a:gd name="T51" fmla="*/ 193 h 196"/>
                <a:gd name="T52" fmla="*/ 671 w 691"/>
                <a:gd name="T53" fmla="*/ 195 h 196"/>
                <a:gd name="T54" fmla="*/ 676 w 691"/>
                <a:gd name="T55" fmla="*/ 196 h 196"/>
                <a:gd name="T56" fmla="*/ 680 w 691"/>
                <a:gd name="T57" fmla="*/ 196 h 196"/>
                <a:gd name="T58" fmla="*/ 683 w 691"/>
                <a:gd name="T59" fmla="*/ 195 h 196"/>
                <a:gd name="T60" fmla="*/ 685 w 691"/>
                <a:gd name="T61" fmla="*/ 193 h 196"/>
                <a:gd name="T62" fmla="*/ 688 w 691"/>
                <a:gd name="T63" fmla="*/ 191 h 196"/>
                <a:gd name="T64" fmla="*/ 689 w 691"/>
                <a:gd name="T65" fmla="*/ 189 h 196"/>
                <a:gd name="T66" fmla="*/ 690 w 691"/>
                <a:gd name="T67" fmla="*/ 186 h 196"/>
                <a:gd name="T68" fmla="*/ 691 w 691"/>
                <a:gd name="T69" fmla="*/ 182 h 196"/>
                <a:gd name="T70" fmla="*/ 691 w 691"/>
                <a:gd name="T71" fmla="*/ 180 h 196"/>
                <a:gd name="T72" fmla="*/ 690 w 691"/>
                <a:gd name="T73" fmla="*/ 177 h 196"/>
                <a:gd name="T74" fmla="*/ 689 w 691"/>
                <a:gd name="T75" fmla="*/ 174 h 196"/>
                <a:gd name="T76" fmla="*/ 688 w 691"/>
                <a:gd name="T77" fmla="*/ 172 h 196"/>
                <a:gd name="T78" fmla="*/ 686 w 691"/>
                <a:gd name="T79" fmla="*/ 170 h 196"/>
                <a:gd name="T80" fmla="*/ 491 w 691"/>
                <a:gd name="T81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1" h="196">
                  <a:moveTo>
                    <a:pt x="491" y="4"/>
                  </a:moveTo>
                  <a:lnTo>
                    <a:pt x="486" y="1"/>
                  </a:lnTo>
                  <a:lnTo>
                    <a:pt x="481" y="0"/>
                  </a:lnTo>
                  <a:lnTo>
                    <a:pt x="210" y="0"/>
                  </a:lnTo>
                  <a:lnTo>
                    <a:pt x="205" y="1"/>
                  </a:lnTo>
                  <a:lnTo>
                    <a:pt x="200" y="4"/>
                  </a:lnTo>
                  <a:lnTo>
                    <a:pt x="4" y="170"/>
                  </a:lnTo>
                  <a:lnTo>
                    <a:pt x="2" y="172"/>
                  </a:lnTo>
                  <a:lnTo>
                    <a:pt x="1" y="174"/>
                  </a:lnTo>
                  <a:lnTo>
                    <a:pt x="0" y="177"/>
                  </a:lnTo>
                  <a:lnTo>
                    <a:pt x="0" y="180"/>
                  </a:lnTo>
                  <a:lnTo>
                    <a:pt x="0" y="182"/>
                  </a:lnTo>
                  <a:lnTo>
                    <a:pt x="0" y="186"/>
                  </a:lnTo>
                  <a:lnTo>
                    <a:pt x="1" y="189"/>
                  </a:lnTo>
                  <a:lnTo>
                    <a:pt x="3" y="191"/>
                  </a:lnTo>
                  <a:lnTo>
                    <a:pt x="5" y="193"/>
                  </a:lnTo>
                  <a:lnTo>
                    <a:pt x="7" y="194"/>
                  </a:lnTo>
                  <a:lnTo>
                    <a:pt x="11" y="195"/>
                  </a:lnTo>
                  <a:lnTo>
                    <a:pt x="13" y="196"/>
                  </a:lnTo>
                  <a:lnTo>
                    <a:pt x="16" y="196"/>
                  </a:lnTo>
                  <a:lnTo>
                    <a:pt x="19" y="195"/>
                  </a:lnTo>
                  <a:lnTo>
                    <a:pt x="21" y="194"/>
                  </a:lnTo>
                  <a:lnTo>
                    <a:pt x="24" y="193"/>
                  </a:lnTo>
                  <a:lnTo>
                    <a:pt x="215" y="31"/>
                  </a:lnTo>
                  <a:lnTo>
                    <a:pt x="475" y="31"/>
                  </a:lnTo>
                  <a:lnTo>
                    <a:pt x="667" y="193"/>
                  </a:lnTo>
                  <a:lnTo>
                    <a:pt x="671" y="195"/>
                  </a:lnTo>
                  <a:lnTo>
                    <a:pt x="676" y="196"/>
                  </a:lnTo>
                  <a:lnTo>
                    <a:pt x="680" y="196"/>
                  </a:lnTo>
                  <a:lnTo>
                    <a:pt x="683" y="195"/>
                  </a:lnTo>
                  <a:lnTo>
                    <a:pt x="685" y="193"/>
                  </a:lnTo>
                  <a:lnTo>
                    <a:pt x="688" y="191"/>
                  </a:lnTo>
                  <a:lnTo>
                    <a:pt x="689" y="189"/>
                  </a:lnTo>
                  <a:lnTo>
                    <a:pt x="690" y="186"/>
                  </a:lnTo>
                  <a:lnTo>
                    <a:pt x="691" y="182"/>
                  </a:lnTo>
                  <a:lnTo>
                    <a:pt x="691" y="180"/>
                  </a:lnTo>
                  <a:lnTo>
                    <a:pt x="690" y="177"/>
                  </a:lnTo>
                  <a:lnTo>
                    <a:pt x="689" y="174"/>
                  </a:lnTo>
                  <a:lnTo>
                    <a:pt x="688" y="172"/>
                  </a:lnTo>
                  <a:lnTo>
                    <a:pt x="686" y="170"/>
                  </a:lnTo>
                  <a:lnTo>
                    <a:pt x="49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xmlns="" id="{DF51E0F0-F3E0-452E-9819-50AD9AA33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400" y="2528888"/>
              <a:ext cx="33338" cy="11113"/>
            </a:xfrm>
            <a:custGeom>
              <a:avLst/>
              <a:gdLst>
                <a:gd name="T0" fmla="*/ 15 w 105"/>
                <a:gd name="T1" fmla="*/ 31 h 31"/>
                <a:gd name="T2" fmla="*/ 90 w 105"/>
                <a:gd name="T3" fmla="*/ 31 h 31"/>
                <a:gd name="T4" fmla="*/ 93 w 105"/>
                <a:gd name="T5" fmla="*/ 30 h 31"/>
                <a:gd name="T6" fmla="*/ 95 w 105"/>
                <a:gd name="T7" fmla="*/ 29 h 31"/>
                <a:gd name="T8" fmla="*/ 99 w 105"/>
                <a:gd name="T9" fmla="*/ 28 h 31"/>
                <a:gd name="T10" fmla="*/ 101 w 105"/>
                <a:gd name="T11" fmla="*/ 25 h 31"/>
                <a:gd name="T12" fmla="*/ 103 w 105"/>
                <a:gd name="T13" fmla="*/ 23 h 31"/>
                <a:gd name="T14" fmla="*/ 104 w 105"/>
                <a:gd name="T15" fmla="*/ 21 h 31"/>
                <a:gd name="T16" fmla="*/ 105 w 105"/>
                <a:gd name="T17" fmla="*/ 18 h 31"/>
                <a:gd name="T18" fmla="*/ 105 w 105"/>
                <a:gd name="T19" fmla="*/ 15 h 31"/>
                <a:gd name="T20" fmla="*/ 105 w 105"/>
                <a:gd name="T21" fmla="*/ 13 h 31"/>
                <a:gd name="T22" fmla="*/ 104 w 105"/>
                <a:gd name="T23" fmla="*/ 9 h 31"/>
                <a:gd name="T24" fmla="*/ 103 w 105"/>
                <a:gd name="T25" fmla="*/ 7 h 31"/>
                <a:gd name="T26" fmla="*/ 101 w 105"/>
                <a:gd name="T27" fmla="*/ 5 h 31"/>
                <a:gd name="T28" fmla="*/ 99 w 105"/>
                <a:gd name="T29" fmla="*/ 3 h 31"/>
                <a:gd name="T30" fmla="*/ 95 w 105"/>
                <a:gd name="T31" fmla="*/ 2 h 31"/>
                <a:gd name="T32" fmla="*/ 93 w 105"/>
                <a:gd name="T33" fmla="*/ 1 h 31"/>
                <a:gd name="T34" fmla="*/ 90 w 105"/>
                <a:gd name="T35" fmla="*/ 0 h 31"/>
                <a:gd name="T36" fmla="*/ 15 w 105"/>
                <a:gd name="T37" fmla="*/ 0 h 31"/>
                <a:gd name="T38" fmla="*/ 12 w 105"/>
                <a:gd name="T39" fmla="*/ 1 h 31"/>
                <a:gd name="T40" fmla="*/ 8 w 105"/>
                <a:gd name="T41" fmla="*/ 2 h 31"/>
                <a:gd name="T42" fmla="*/ 6 w 105"/>
                <a:gd name="T43" fmla="*/ 3 h 31"/>
                <a:gd name="T44" fmla="*/ 4 w 105"/>
                <a:gd name="T45" fmla="*/ 5 h 31"/>
                <a:gd name="T46" fmla="*/ 2 w 105"/>
                <a:gd name="T47" fmla="*/ 7 h 31"/>
                <a:gd name="T48" fmla="*/ 1 w 105"/>
                <a:gd name="T49" fmla="*/ 9 h 31"/>
                <a:gd name="T50" fmla="*/ 0 w 105"/>
                <a:gd name="T51" fmla="*/ 13 h 31"/>
                <a:gd name="T52" fmla="*/ 0 w 105"/>
                <a:gd name="T53" fmla="*/ 15 h 31"/>
                <a:gd name="T54" fmla="*/ 0 w 105"/>
                <a:gd name="T55" fmla="*/ 18 h 31"/>
                <a:gd name="T56" fmla="*/ 1 w 105"/>
                <a:gd name="T57" fmla="*/ 21 h 31"/>
                <a:gd name="T58" fmla="*/ 2 w 105"/>
                <a:gd name="T59" fmla="*/ 23 h 31"/>
                <a:gd name="T60" fmla="*/ 4 w 105"/>
                <a:gd name="T61" fmla="*/ 25 h 31"/>
                <a:gd name="T62" fmla="*/ 6 w 105"/>
                <a:gd name="T63" fmla="*/ 28 h 31"/>
                <a:gd name="T64" fmla="*/ 8 w 105"/>
                <a:gd name="T65" fmla="*/ 29 h 31"/>
                <a:gd name="T66" fmla="*/ 12 w 105"/>
                <a:gd name="T67" fmla="*/ 30 h 31"/>
                <a:gd name="T68" fmla="*/ 15 w 105"/>
                <a:gd name="T6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5" h="31">
                  <a:moveTo>
                    <a:pt x="15" y="31"/>
                  </a:moveTo>
                  <a:lnTo>
                    <a:pt x="90" y="31"/>
                  </a:lnTo>
                  <a:lnTo>
                    <a:pt x="93" y="30"/>
                  </a:lnTo>
                  <a:lnTo>
                    <a:pt x="95" y="29"/>
                  </a:lnTo>
                  <a:lnTo>
                    <a:pt x="99" y="28"/>
                  </a:lnTo>
                  <a:lnTo>
                    <a:pt x="101" y="25"/>
                  </a:lnTo>
                  <a:lnTo>
                    <a:pt x="103" y="23"/>
                  </a:lnTo>
                  <a:lnTo>
                    <a:pt x="104" y="21"/>
                  </a:lnTo>
                  <a:lnTo>
                    <a:pt x="105" y="18"/>
                  </a:lnTo>
                  <a:lnTo>
                    <a:pt x="105" y="15"/>
                  </a:lnTo>
                  <a:lnTo>
                    <a:pt x="105" y="13"/>
                  </a:lnTo>
                  <a:lnTo>
                    <a:pt x="104" y="9"/>
                  </a:lnTo>
                  <a:lnTo>
                    <a:pt x="103" y="7"/>
                  </a:lnTo>
                  <a:lnTo>
                    <a:pt x="101" y="5"/>
                  </a:lnTo>
                  <a:lnTo>
                    <a:pt x="99" y="3"/>
                  </a:lnTo>
                  <a:lnTo>
                    <a:pt x="95" y="2"/>
                  </a:lnTo>
                  <a:lnTo>
                    <a:pt x="93" y="1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7">
              <a:extLst>
                <a:ext uri="{FF2B5EF4-FFF2-40B4-BE49-F238E27FC236}">
                  <a16:creationId xmlns:a16="http://schemas.microsoft.com/office/drawing/2014/main" xmlns="" id="{6E4FC404-0513-462C-BC95-FE6646412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2213" y="2559050"/>
              <a:ext cx="90488" cy="9525"/>
            </a:xfrm>
            <a:custGeom>
              <a:avLst/>
              <a:gdLst>
                <a:gd name="T0" fmla="*/ 0 w 286"/>
                <a:gd name="T1" fmla="*/ 15 h 30"/>
                <a:gd name="T2" fmla="*/ 0 w 286"/>
                <a:gd name="T3" fmla="*/ 17 h 30"/>
                <a:gd name="T4" fmla="*/ 1 w 286"/>
                <a:gd name="T5" fmla="*/ 20 h 30"/>
                <a:gd name="T6" fmla="*/ 2 w 286"/>
                <a:gd name="T7" fmla="*/ 22 h 30"/>
                <a:gd name="T8" fmla="*/ 4 w 286"/>
                <a:gd name="T9" fmla="*/ 26 h 30"/>
                <a:gd name="T10" fmla="*/ 6 w 286"/>
                <a:gd name="T11" fmla="*/ 27 h 30"/>
                <a:gd name="T12" fmla="*/ 10 w 286"/>
                <a:gd name="T13" fmla="*/ 29 h 30"/>
                <a:gd name="T14" fmla="*/ 12 w 286"/>
                <a:gd name="T15" fmla="*/ 29 h 30"/>
                <a:gd name="T16" fmla="*/ 15 w 286"/>
                <a:gd name="T17" fmla="*/ 30 h 30"/>
                <a:gd name="T18" fmla="*/ 271 w 286"/>
                <a:gd name="T19" fmla="*/ 30 h 30"/>
                <a:gd name="T20" fmla="*/ 273 w 286"/>
                <a:gd name="T21" fmla="*/ 29 h 30"/>
                <a:gd name="T22" fmla="*/ 277 w 286"/>
                <a:gd name="T23" fmla="*/ 29 h 30"/>
                <a:gd name="T24" fmla="*/ 279 w 286"/>
                <a:gd name="T25" fmla="*/ 27 h 30"/>
                <a:gd name="T26" fmla="*/ 281 w 286"/>
                <a:gd name="T27" fmla="*/ 26 h 30"/>
                <a:gd name="T28" fmla="*/ 283 w 286"/>
                <a:gd name="T29" fmla="*/ 22 h 30"/>
                <a:gd name="T30" fmla="*/ 285 w 286"/>
                <a:gd name="T31" fmla="*/ 20 h 30"/>
                <a:gd name="T32" fmla="*/ 285 w 286"/>
                <a:gd name="T33" fmla="*/ 17 h 30"/>
                <a:gd name="T34" fmla="*/ 286 w 286"/>
                <a:gd name="T35" fmla="*/ 15 h 30"/>
                <a:gd name="T36" fmla="*/ 285 w 286"/>
                <a:gd name="T37" fmla="*/ 12 h 30"/>
                <a:gd name="T38" fmla="*/ 285 w 286"/>
                <a:gd name="T39" fmla="*/ 8 h 30"/>
                <a:gd name="T40" fmla="*/ 283 w 286"/>
                <a:gd name="T41" fmla="*/ 6 h 30"/>
                <a:gd name="T42" fmla="*/ 281 w 286"/>
                <a:gd name="T43" fmla="*/ 4 h 30"/>
                <a:gd name="T44" fmla="*/ 279 w 286"/>
                <a:gd name="T45" fmla="*/ 2 h 30"/>
                <a:gd name="T46" fmla="*/ 277 w 286"/>
                <a:gd name="T47" fmla="*/ 1 h 30"/>
                <a:gd name="T48" fmla="*/ 273 w 286"/>
                <a:gd name="T49" fmla="*/ 0 h 30"/>
                <a:gd name="T50" fmla="*/ 271 w 286"/>
                <a:gd name="T51" fmla="*/ 0 h 30"/>
                <a:gd name="T52" fmla="*/ 15 w 286"/>
                <a:gd name="T53" fmla="*/ 0 h 30"/>
                <a:gd name="T54" fmla="*/ 12 w 286"/>
                <a:gd name="T55" fmla="*/ 0 h 30"/>
                <a:gd name="T56" fmla="*/ 10 w 286"/>
                <a:gd name="T57" fmla="*/ 1 h 30"/>
                <a:gd name="T58" fmla="*/ 6 w 286"/>
                <a:gd name="T59" fmla="*/ 2 h 30"/>
                <a:gd name="T60" fmla="*/ 4 w 286"/>
                <a:gd name="T61" fmla="*/ 4 h 30"/>
                <a:gd name="T62" fmla="*/ 2 w 286"/>
                <a:gd name="T63" fmla="*/ 6 h 30"/>
                <a:gd name="T64" fmla="*/ 1 w 286"/>
                <a:gd name="T65" fmla="*/ 8 h 30"/>
                <a:gd name="T66" fmla="*/ 0 w 286"/>
                <a:gd name="T67" fmla="*/ 12 h 30"/>
                <a:gd name="T68" fmla="*/ 0 w 286"/>
                <a:gd name="T6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6" h="30">
                  <a:moveTo>
                    <a:pt x="0" y="15"/>
                  </a:moveTo>
                  <a:lnTo>
                    <a:pt x="0" y="17"/>
                  </a:lnTo>
                  <a:lnTo>
                    <a:pt x="1" y="20"/>
                  </a:lnTo>
                  <a:lnTo>
                    <a:pt x="2" y="22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271" y="30"/>
                  </a:lnTo>
                  <a:lnTo>
                    <a:pt x="273" y="29"/>
                  </a:lnTo>
                  <a:lnTo>
                    <a:pt x="277" y="29"/>
                  </a:lnTo>
                  <a:lnTo>
                    <a:pt x="279" y="27"/>
                  </a:lnTo>
                  <a:lnTo>
                    <a:pt x="281" y="26"/>
                  </a:lnTo>
                  <a:lnTo>
                    <a:pt x="283" y="22"/>
                  </a:lnTo>
                  <a:lnTo>
                    <a:pt x="285" y="20"/>
                  </a:lnTo>
                  <a:lnTo>
                    <a:pt x="285" y="17"/>
                  </a:lnTo>
                  <a:lnTo>
                    <a:pt x="286" y="15"/>
                  </a:lnTo>
                  <a:lnTo>
                    <a:pt x="285" y="12"/>
                  </a:lnTo>
                  <a:lnTo>
                    <a:pt x="285" y="8"/>
                  </a:lnTo>
                  <a:lnTo>
                    <a:pt x="283" y="6"/>
                  </a:lnTo>
                  <a:lnTo>
                    <a:pt x="281" y="4"/>
                  </a:lnTo>
                  <a:lnTo>
                    <a:pt x="279" y="2"/>
                  </a:lnTo>
                  <a:lnTo>
                    <a:pt x="277" y="1"/>
                  </a:lnTo>
                  <a:lnTo>
                    <a:pt x="273" y="0"/>
                  </a:lnTo>
                  <a:lnTo>
                    <a:pt x="271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8">
              <a:extLst>
                <a:ext uri="{FF2B5EF4-FFF2-40B4-BE49-F238E27FC236}">
                  <a16:creationId xmlns:a16="http://schemas.microsoft.com/office/drawing/2014/main" xmlns="" id="{0D0BE21C-A738-489F-8196-17D127820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400" y="2597150"/>
              <a:ext cx="114300" cy="9525"/>
            </a:xfrm>
            <a:custGeom>
              <a:avLst/>
              <a:gdLst>
                <a:gd name="T0" fmla="*/ 15 w 361"/>
                <a:gd name="T1" fmla="*/ 30 h 30"/>
                <a:gd name="T2" fmla="*/ 346 w 361"/>
                <a:gd name="T3" fmla="*/ 30 h 30"/>
                <a:gd name="T4" fmla="*/ 348 w 361"/>
                <a:gd name="T5" fmla="*/ 30 h 30"/>
                <a:gd name="T6" fmla="*/ 352 w 361"/>
                <a:gd name="T7" fmla="*/ 29 h 30"/>
                <a:gd name="T8" fmla="*/ 354 w 361"/>
                <a:gd name="T9" fmla="*/ 28 h 30"/>
                <a:gd name="T10" fmla="*/ 356 w 361"/>
                <a:gd name="T11" fmla="*/ 26 h 30"/>
                <a:gd name="T12" fmla="*/ 358 w 361"/>
                <a:gd name="T13" fmla="*/ 24 h 30"/>
                <a:gd name="T14" fmla="*/ 360 w 361"/>
                <a:gd name="T15" fmla="*/ 20 h 30"/>
                <a:gd name="T16" fmla="*/ 360 w 361"/>
                <a:gd name="T17" fmla="*/ 18 h 30"/>
                <a:gd name="T18" fmla="*/ 361 w 361"/>
                <a:gd name="T19" fmla="*/ 15 h 30"/>
                <a:gd name="T20" fmla="*/ 360 w 361"/>
                <a:gd name="T21" fmla="*/ 12 h 30"/>
                <a:gd name="T22" fmla="*/ 360 w 361"/>
                <a:gd name="T23" fmla="*/ 9 h 30"/>
                <a:gd name="T24" fmla="*/ 358 w 361"/>
                <a:gd name="T25" fmla="*/ 6 h 30"/>
                <a:gd name="T26" fmla="*/ 356 w 361"/>
                <a:gd name="T27" fmla="*/ 4 h 30"/>
                <a:gd name="T28" fmla="*/ 354 w 361"/>
                <a:gd name="T29" fmla="*/ 2 h 30"/>
                <a:gd name="T30" fmla="*/ 352 w 361"/>
                <a:gd name="T31" fmla="*/ 1 h 30"/>
                <a:gd name="T32" fmla="*/ 348 w 361"/>
                <a:gd name="T33" fmla="*/ 0 h 30"/>
                <a:gd name="T34" fmla="*/ 346 w 361"/>
                <a:gd name="T35" fmla="*/ 0 h 30"/>
                <a:gd name="T36" fmla="*/ 15 w 361"/>
                <a:gd name="T37" fmla="*/ 0 h 30"/>
                <a:gd name="T38" fmla="*/ 12 w 361"/>
                <a:gd name="T39" fmla="*/ 0 h 30"/>
                <a:gd name="T40" fmla="*/ 8 w 361"/>
                <a:gd name="T41" fmla="*/ 1 h 30"/>
                <a:gd name="T42" fmla="*/ 6 w 361"/>
                <a:gd name="T43" fmla="*/ 2 h 30"/>
                <a:gd name="T44" fmla="*/ 4 w 361"/>
                <a:gd name="T45" fmla="*/ 4 h 30"/>
                <a:gd name="T46" fmla="*/ 2 w 361"/>
                <a:gd name="T47" fmla="*/ 6 h 30"/>
                <a:gd name="T48" fmla="*/ 1 w 361"/>
                <a:gd name="T49" fmla="*/ 9 h 30"/>
                <a:gd name="T50" fmla="*/ 0 w 361"/>
                <a:gd name="T51" fmla="*/ 12 h 30"/>
                <a:gd name="T52" fmla="*/ 0 w 361"/>
                <a:gd name="T53" fmla="*/ 15 h 30"/>
                <a:gd name="T54" fmla="*/ 0 w 361"/>
                <a:gd name="T55" fmla="*/ 18 h 30"/>
                <a:gd name="T56" fmla="*/ 1 w 361"/>
                <a:gd name="T57" fmla="*/ 20 h 30"/>
                <a:gd name="T58" fmla="*/ 2 w 361"/>
                <a:gd name="T59" fmla="*/ 24 h 30"/>
                <a:gd name="T60" fmla="*/ 4 w 361"/>
                <a:gd name="T61" fmla="*/ 26 h 30"/>
                <a:gd name="T62" fmla="*/ 6 w 361"/>
                <a:gd name="T63" fmla="*/ 28 h 30"/>
                <a:gd name="T64" fmla="*/ 8 w 361"/>
                <a:gd name="T65" fmla="*/ 29 h 30"/>
                <a:gd name="T66" fmla="*/ 12 w 361"/>
                <a:gd name="T67" fmla="*/ 30 h 30"/>
                <a:gd name="T68" fmla="*/ 15 w 36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1" h="30">
                  <a:moveTo>
                    <a:pt x="15" y="30"/>
                  </a:moveTo>
                  <a:lnTo>
                    <a:pt x="346" y="30"/>
                  </a:lnTo>
                  <a:lnTo>
                    <a:pt x="348" y="30"/>
                  </a:lnTo>
                  <a:lnTo>
                    <a:pt x="352" y="29"/>
                  </a:lnTo>
                  <a:lnTo>
                    <a:pt x="354" y="28"/>
                  </a:lnTo>
                  <a:lnTo>
                    <a:pt x="356" y="26"/>
                  </a:lnTo>
                  <a:lnTo>
                    <a:pt x="358" y="24"/>
                  </a:lnTo>
                  <a:lnTo>
                    <a:pt x="360" y="20"/>
                  </a:lnTo>
                  <a:lnTo>
                    <a:pt x="360" y="18"/>
                  </a:lnTo>
                  <a:lnTo>
                    <a:pt x="361" y="15"/>
                  </a:lnTo>
                  <a:lnTo>
                    <a:pt x="360" y="12"/>
                  </a:lnTo>
                  <a:lnTo>
                    <a:pt x="360" y="9"/>
                  </a:lnTo>
                  <a:lnTo>
                    <a:pt x="358" y="6"/>
                  </a:lnTo>
                  <a:lnTo>
                    <a:pt x="356" y="4"/>
                  </a:lnTo>
                  <a:lnTo>
                    <a:pt x="354" y="2"/>
                  </a:lnTo>
                  <a:lnTo>
                    <a:pt x="352" y="1"/>
                  </a:lnTo>
                  <a:lnTo>
                    <a:pt x="348" y="0"/>
                  </a:lnTo>
                  <a:lnTo>
                    <a:pt x="34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9">
              <a:extLst>
                <a:ext uri="{FF2B5EF4-FFF2-40B4-BE49-F238E27FC236}">
                  <a16:creationId xmlns:a16="http://schemas.microsoft.com/office/drawing/2014/main" xmlns="" id="{CCE1FA48-4E2E-4C0E-A3DF-C67CD2A06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400" y="2635250"/>
              <a:ext cx="114300" cy="9525"/>
            </a:xfrm>
            <a:custGeom>
              <a:avLst/>
              <a:gdLst>
                <a:gd name="T0" fmla="*/ 15 w 361"/>
                <a:gd name="T1" fmla="*/ 30 h 30"/>
                <a:gd name="T2" fmla="*/ 346 w 361"/>
                <a:gd name="T3" fmla="*/ 30 h 30"/>
                <a:gd name="T4" fmla="*/ 348 w 361"/>
                <a:gd name="T5" fmla="*/ 30 h 30"/>
                <a:gd name="T6" fmla="*/ 352 w 361"/>
                <a:gd name="T7" fmla="*/ 29 h 30"/>
                <a:gd name="T8" fmla="*/ 354 w 361"/>
                <a:gd name="T9" fmla="*/ 28 h 30"/>
                <a:gd name="T10" fmla="*/ 356 w 361"/>
                <a:gd name="T11" fmla="*/ 26 h 30"/>
                <a:gd name="T12" fmla="*/ 358 w 361"/>
                <a:gd name="T13" fmla="*/ 24 h 30"/>
                <a:gd name="T14" fmla="*/ 360 w 361"/>
                <a:gd name="T15" fmla="*/ 21 h 30"/>
                <a:gd name="T16" fmla="*/ 360 w 361"/>
                <a:gd name="T17" fmla="*/ 18 h 30"/>
                <a:gd name="T18" fmla="*/ 361 w 361"/>
                <a:gd name="T19" fmla="*/ 15 h 30"/>
                <a:gd name="T20" fmla="*/ 360 w 361"/>
                <a:gd name="T21" fmla="*/ 12 h 30"/>
                <a:gd name="T22" fmla="*/ 360 w 361"/>
                <a:gd name="T23" fmla="*/ 10 h 30"/>
                <a:gd name="T24" fmla="*/ 358 w 361"/>
                <a:gd name="T25" fmla="*/ 6 h 30"/>
                <a:gd name="T26" fmla="*/ 356 w 361"/>
                <a:gd name="T27" fmla="*/ 4 h 30"/>
                <a:gd name="T28" fmla="*/ 354 w 361"/>
                <a:gd name="T29" fmla="*/ 3 h 30"/>
                <a:gd name="T30" fmla="*/ 352 w 361"/>
                <a:gd name="T31" fmla="*/ 1 h 30"/>
                <a:gd name="T32" fmla="*/ 348 w 361"/>
                <a:gd name="T33" fmla="*/ 0 h 30"/>
                <a:gd name="T34" fmla="*/ 346 w 361"/>
                <a:gd name="T35" fmla="*/ 0 h 30"/>
                <a:gd name="T36" fmla="*/ 15 w 361"/>
                <a:gd name="T37" fmla="*/ 0 h 30"/>
                <a:gd name="T38" fmla="*/ 12 w 361"/>
                <a:gd name="T39" fmla="*/ 0 h 30"/>
                <a:gd name="T40" fmla="*/ 8 w 361"/>
                <a:gd name="T41" fmla="*/ 1 h 30"/>
                <a:gd name="T42" fmla="*/ 6 w 361"/>
                <a:gd name="T43" fmla="*/ 3 h 30"/>
                <a:gd name="T44" fmla="*/ 4 w 361"/>
                <a:gd name="T45" fmla="*/ 4 h 30"/>
                <a:gd name="T46" fmla="*/ 2 w 361"/>
                <a:gd name="T47" fmla="*/ 6 h 30"/>
                <a:gd name="T48" fmla="*/ 1 w 361"/>
                <a:gd name="T49" fmla="*/ 10 h 30"/>
                <a:gd name="T50" fmla="*/ 0 w 361"/>
                <a:gd name="T51" fmla="*/ 12 h 30"/>
                <a:gd name="T52" fmla="*/ 0 w 361"/>
                <a:gd name="T53" fmla="*/ 15 h 30"/>
                <a:gd name="T54" fmla="*/ 0 w 361"/>
                <a:gd name="T55" fmla="*/ 18 h 30"/>
                <a:gd name="T56" fmla="*/ 1 w 361"/>
                <a:gd name="T57" fmla="*/ 21 h 30"/>
                <a:gd name="T58" fmla="*/ 2 w 361"/>
                <a:gd name="T59" fmla="*/ 24 h 30"/>
                <a:gd name="T60" fmla="*/ 4 w 361"/>
                <a:gd name="T61" fmla="*/ 26 h 30"/>
                <a:gd name="T62" fmla="*/ 6 w 361"/>
                <a:gd name="T63" fmla="*/ 28 h 30"/>
                <a:gd name="T64" fmla="*/ 8 w 361"/>
                <a:gd name="T65" fmla="*/ 29 h 30"/>
                <a:gd name="T66" fmla="*/ 12 w 361"/>
                <a:gd name="T67" fmla="*/ 30 h 30"/>
                <a:gd name="T68" fmla="*/ 15 w 36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1" h="30">
                  <a:moveTo>
                    <a:pt x="15" y="30"/>
                  </a:moveTo>
                  <a:lnTo>
                    <a:pt x="346" y="30"/>
                  </a:lnTo>
                  <a:lnTo>
                    <a:pt x="348" y="30"/>
                  </a:lnTo>
                  <a:lnTo>
                    <a:pt x="352" y="29"/>
                  </a:lnTo>
                  <a:lnTo>
                    <a:pt x="354" y="28"/>
                  </a:lnTo>
                  <a:lnTo>
                    <a:pt x="356" y="26"/>
                  </a:lnTo>
                  <a:lnTo>
                    <a:pt x="358" y="24"/>
                  </a:lnTo>
                  <a:lnTo>
                    <a:pt x="360" y="21"/>
                  </a:lnTo>
                  <a:lnTo>
                    <a:pt x="360" y="18"/>
                  </a:lnTo>
                  <a:lnTo>
                    <a:pt x="361" y="15"/>
                  </a:lnTo>
                  <a:lnTo>
                    <a:pt x="360" y="12"/>
                  </a:lnTo>
                  <a:lnTo>
                    <a:pt x="360" y="10"/>
                  </a:lnTo>
                  <a:lnTo>
                    <a:pt x="358" y="6"/>
                  </a:lnTo>
                  <a:lnTo>
                    <a:pt x="356" y="4"/>
                  </a:lnTo>
                  <a:lnTo>
                    <a:pt x="354" y="3"/>
                  </a:lnTo>
                  <a:lnTo>
                    <a:pt x="352" y="1"/>
                  </a:lnTo>
                  <a:lnTo>
                    <a:pt x="348" y="0"/>
                  </a:lnTo>
                  <a:lnTo>
                    <a:pt x="34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8" name="Freeform 122">
            <a:extLst>
              <a:ext uri="{FF2B5EF4-FFF2-40B4-BE49-F238E27FC236}">
                <a16:creationId xmlns:a16="http://schemas.microsoft.com/office/drawing/2014/main" xmlns="" id="{76CD859A-33FC-4C21-AF2A-2716DDAA37F9}"/>
              </a:ext>
            </a:extLst>
          </p:cNvPr>
          <p:cNvSpPr>
            <a:spLocks noEditPoints="1"/>
          </p:cNvSpPr>
          <p:nvPr/>
        </p:nvSpPr>
        <p:spPr bwMode="auto">
          <a:xfrm>
            <a:off x="11057731" y="1415732"/>
            <a:ext cx="287338" cy="263525"/>
          </a:xfrm>
          <a:custGeom>
            <a:avLst/>
            <a:gdLst>
              <a:gd name="T0" fmla="*/ 376 w 907"/>
              <a:gd name="T1" fmla="*/ 508 h 827"/>
              <a:gd name="T2" fmla="*/ 866 w 907"/>
              <a:gd name="T3" fmla="*/ 58 h 827"/>
              <a:gd name="T4" fmla="*/ 366 w 907"/>
              <a:gd name="T5" fmla="*/ 758 h 827"/>
              <a:gd name="T6" fmla="*/ 466 w 907"/>
              <a:gd name="T7" fmla="*/ 590 h 827"/>
              <a:gd name="T8" fmla="*/ 819 w 907"/>
              <a:gd name="T9" fmla="*/ 61 h 827"/>
              <a:gd name="T10" fmla="*/ 55 w 907"/>
              <a:gd name="T11" fmla="*/ 375 h 827"/>
              <a:gd name="T12" fmla="*/ 907 w 907"/>
              <a:gd name="T13" fmla="*/ 15 h 827"/>
              <a:gd name="T14" fmla="*/ 906 w 907"/>
              <a:gd name="T15" fmla="*/ 12 h 827"/>
              <a:gd name="T16" fmla="*/ 906 w 907"/>
              <a:gd name="T17" fmla="*/ 11 h 827"/>
              <a:gd name="T18" fmla="*/ 905 w 907"/>
              <a:gd name="T19" fmla="*/ 8 h 827"/>
              <a:gd name="T20" fmla="*/ 905 w 907"/>
              <a:gd name="T21" fmla="*/ 6 h 827"/>
              <a:gd name="T22" fmla="*/ 904 w 907"/>
              <a:gd name="T23" fmla="*/ 5 h 827"/>
              <a:gd name="T24" fmla="*/ 902 w 907"/>
              <a:gd name="T25" fmla="*/ 3 h 827"/>
              <a:gd name="T26" fmla="*/ 900 w 907"/>
              <a:gd name="T27" fmla="*/ 2 h 827"/>
              <a:gd name="T28" fmla="*/ 900 w 907"/>
              <a:gd name="T29" fmla="*/ 2 h 827"/>
              <a:gd name="T30" fmla="*/ 897 w 907"/>
              <a:gd name="T31" fmla="*/ 1 h 827"/>
              <a:gd name="T32" fmla="*/ 895 w 907"/>
              <a:gd name="T33" fmla="*/ 0 h 827"/>
              <a:gd name="T34" fmla="*/ 893 w 907"/>
              <a:gd name="T35" fmla="*/ 0 h 827"/>
              <a:gd name="T36" fmla="*/ 891 w 907"/>
              <a:gd name="T37" fmla="*/ 0 h 827"/>
              <a:gd name="T38" fmla="*/ 887 w 907"/>
              <a:gd name="T39" fmla="*/ 1 h 827"/>
              <a:gd name="T40" fmla="*/ 886 w 907"/>
              <a:gd name="T41" fmla="*/ 1 h 827"/>
              <a:gd name="T42" fmla="*/ 886 w 907"/>
              <a:gd name="T43" fmla="*/ 1 h 827"/>
              <a:gd name="T44" fmla="*/ 5 w 907"/>
              <a:gd name="T45" fmla="*/ 365 h 827"/>
              <a:gd name="T46" fmla="*/ 1 w 907"/>
              <a:gd name="T47" fmla="*/ 372 h 827"/>
              <a:gd name="T48" fmla="*/ 1 w 907"/>
              <a:gd name="T49" fmla="*/ 381 h 827"/>
              <a:gd name="T50" fmla="*/ 5 w 907"/>
              <a:gd name="T51" fmla="*/ 388 h 827"/>
              <a:gd name="T52" fmla="*/ 336 w 907"/>
              <a:gd name="T53" fmla="*/ 521 h 827"/>
              <a:gd name="T54" fmla="*/ 336 w 907"/>
              <a:gd name="T55" fmla="*/ 817 h 827"/>
              <a:gd name="T56" fmla="*/ 342 w 907"/>
              <a:gd name="T57" fmla="*/ 825 h 827"/>
              <a:gd name="T58" fmla="*/ 348 w 907"/>
              <a:gd name="T59" fmla="*/ 827 h 827"/>
              <a:gd name="T60" fmla="*/ 354 w 907"/>
              <a:gd name="T61" fmla="*/ 827 h 827"/>
              <a:gd name="T62" fmla="*/ 360 w 907"/>
              <a:gd name="T63" fmla="*/ 823 h 827"/>
              <a:gd name="T64" fmla="*/ 492 w 907"/>
              <a:gd name="T65" fmla="*/ 605 h 827"/>
              <a:gd name="T66" fmla="*/ 732 w 907"/>
              <a:gd name="T67" fmla="*/ 732 h 827"/>
              <a:gd name="T68" fmla="*/ 739 w 907"/>
              <a:gd name="T69" fmla="*/ 732 h 827"/>
              <a:gd name="T70" fmla="*/ 745 w 907"/>
              <a:gd name="T71" fmla="*/ 729 h 827"/>
              <a:gd name="T72" fmla="*/ 749 w 907"/>
              <a:gd name="T73" fmla="*/ 724 h 827"/>
              <a:gd name="T74" fmla="*/ 906 w 907"/>
              <a:gd name="T75" fmla="*/ 18 h 827"/>
              <a:gd name="T76" fmla="*/ 906 w 907"/>
              <a:gd name="T77" fmla="*/ 17 h 827"/>
              <a:gd name="T78" fmla="*/ 907 w 907"/>
              <a:gd name="T79" fmla="*/ 15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7" h="827">
                <a:moveTo>
                  <a:pt x="726" y="695"/>
                </a:moveTo>
                <a:lnTo>
                  <a:pt x="376" y="508"/>
                </a:lnTo>
                <a:lnTo>
                  <a:pt x="834" y="88"/>
                </a:lnTo>
                <a:lnTo>
                  <a:pt x="866" y="58"/>
                </a:lnTo>
                <a:lnTo>
                  <a:pt x="726" y="695"/>
                </a:lnTo>
                <a:close/>
                <a:moveTo>
                  <a:pt x="366" y="758"/>
                </a:moveTo>
                <a:lnTo>
                  <a:pt x="366" y="536"/>
                </a:lnTo>
                <a:lnTo>
                  <a:pt x="466" y="590"/>
                </a:lnTo>
                <a:lnTo>
                  <a:pt x="366" y="758"/>
                </a:lnTo>
                <a:close/>
                <a:moveTo>
                  <a:pt x="819" y="61"/>
                </a:moveTo>
                <a:lnTo>
                  <a:pt x="347" y="493"/>
                </a:lnTo>
                <a:lnTo>
                  <a:pt x="55" y="375"/>
                </a:lnTo>
                <a:lnTo>
                  <a:pt x="819" y="61"/>
                </a:lnTo>
                <a:close/>
                <a:moveTo>
                  <a:pt x="907" y="15"/>
                </a:moveTo>
                <a:lnTo>
                  <a:pt x="907" y="14"/>
                </a:lnTo>
                <a:lnTo>
                  <a:pt x="906" y="12"/>
                </a:lnTo>
                <a:lnTo>
                  <a:pt x="906" y="12"/>
                </a:lnTo>
                <a:lnTo>
                  <a:pt x="906" y="11"/>
                </a:lnTo>
                <a:lnTo>
                  <a:pt x="905" y="9"/>
                </a:lnTo>
                <a:lnTo>
                  <a:pt x="905" y="8"/>
                </a:lnTo>
                <a:lnTo>
                  <a:pt x="905" y="8"/>
                </a:lnTo>
                <a:lnTo>
                  <a:pt x="905" y="6"/>
                </a:lnTo>
                <a:lnTo>
                  <a:pt x="904" y="6"/>
                </a:lnTo>
                <a:lnTo>
                  <a:pt x="904" y="5"/>
                </a:lnTo>
                <a:lnTo>
                  <a:pt x="903" y="4"/>
                </a:lnTo>
                <a:lnTo>
                  <a:pt x="902" y="3"/>
                </a:lnTo>
                <a:lnTo>
                  <a:pt x="901" y="3"/>
                </a:lnTo>
                <a:lnTo>
                  <a:pt x="900" y="2"/>
                </a:lnTo>
                <a:lnTo>
                  <a:pt x="900" y="2"/>
                </a:lnTo>
                <a:lnTo>
                  <a:pt x="900" y="2"/>
                </a:lnTo>
                <a:lnTo>
                  <a:pt x="898" y="1"/>
                </a:lnTo>
                <a:lnTo>
                  <a:pt x="897" y="1"/>
                </a:lnTo>
                <a:lnTo>
                  <a:pt x="896" y="1"/>
                </a:lnTo>
                <a:lnTo>
                  <a:pt x="895" y="0"/>
                </a:lnTo>
                <a:lnTo>
                  <a:pt x="894" y="0"/>
                </a:lnTo>
                <a:lnTo>
                  <a:pt x="893" y="0"/>
                </a:lnTo>
                <a:lnTo>
                  <a:pt x="892" y="0"/>
                </a:lnTo>
                <a:lnTo>
                  <a:pt x="891" y="0"/>
                </a:lnTo>
                <a:lnTo>
                  <a:pt x="889" y="0"/>
                </a:lnTo>
                <a:lnTo>
                  <a:pt x="887" y="1"/>
                </a:lnTo>
                <a:lnTo>
                  <a:pt x="887" y="1"/>
                </a:lnTo>
                <a:lnTo>
                  <a:pt x="886" y="1"/>
                </a:lnTo>
                <a:lnTo>
                  <a:pt x="886" y="1"/>
                </a:lnTo>
                <a:lnTo>
                  <a:pt x="886" y="1"/>
                </a:lnTo>
                <a:lnTo>
                  <a:pt x="10" y="362"/>
                </a:lnTo>
                <a:lnTo>
                  <a:pt x="5" y="365"/>
                </a:lnTo>
                <a:lnTo>
                  <a:pt x="2" y="368"/>
                </a:lnTo>
                <a:lnTo>
                  <a:pt x="1" y="372"/>
                </a:lnTo>
                <a:lnTo>
                  <a:pt x="0" y="376"/>
                </a:lnTo>
                <a:lnTo>
                  <a:pt x="1" y="381"/>
                </a:lnTo>
                <a:lnTo>
                  <a:pt x="2" y="384"/>
                </a:lnTo>
                <a:lnTo>
                  <a:pt x="5" y="388"/>
                </a:lnTo>
                <a:lnTo>
                  <a:pt x="10" y="390"/>
                </a:lnTo>
                <a:lnTo>
                  <a:pt x="336" y="521"/>
                </a:lnTo>
                <a:lnTo>
                  <a:pt x="336" y="812"/>
                </a:lnTo>
                <a:lnTo>
                  <a:pt x="336" y="817"/>
                </a:lnTo>
                <a:lnTo>
                  <a:pt x="338" y="821"/>
                </a:lnTo>
                <a:lnTo>
                  <a:pt x="342" y="825"/>
                </a:lnTo>
                <a:lnTo>
                  <a:pt x="346" y="827"/>
                </a:lnTo>
                <a:lnTo>
                  <a:pt x="348" y="827"/>
                </a:lnTo>
                <a:lnTo>
                  <a:pt x="351" y="827"/>
                </a:lnTo>
                <a:lnTo>
                  <a:pt x="354" y="827"/>
                </a:lnTo>
                <a:lnTo>
                  <a:pt x="357" y="826"/>
                </a:lnTo>
                <a:lnTo>
                  <a:pt x="360" y="823"/>
                </a:lnTo>
                <a:lnTo>
                  <a:pt x="363" y="820"/>
                </a:lnTo>
                <a:lnTo>
                  <a:pt x="492" y="605"/>
                </a:lnTo>
                <a:lnTo>
                  <a:pt x="729" y="730"/>
                </a:lnTo>
                <a:lnTo>
                  <a:pt x="732" y="732"/>
                </a:lnTo>
                <a:lnTo>
                  <a:pt x="736" y="732"/>
                </a:lnTo>
                <a:lnTo>
                  <a:pt x="739" y="732"/>
                </a:lnTo>
                <a:lnTo>
                  <a:pt x="742" y="731"/>
                </a:lnTo>
                <a:lnTo>
                  <a:pt x="745" y="729"/>
                </a:lnTo>
                <a:lnTo>
                  <a:pt x="747" y="727"/>
                </a:lnTo>
                <a:lnTo>
                  <a:pt x="749" y="724"/>
                </a:lnTo>
                <a:lnTo>
                  <a:pt x="751" y="721"/>
                </a:lnTo>
                <a:lnTo>
                  <a:pt x="906" y="18"/>
                </a:lnTo>
                <a:lnTo>
                  <a:pt x="906" y="17"/>
                </a:lnTo>
                <a:lnTo>
                  <a:pt x="906" y="17"/>
                </a:lnTo>
                <a:lnTo>
                  <a:pt x="907" y="16"/>
                </a:lnTo>
                <a:lnTo>
                  <a:pt x="907" y="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xmlns="" id="{13ABFC1C-3C07-4BC9-9482-9F3DDB97E451}"/>
              </a:ext>
            </a:extLst>
          </p:cNvPr>
          <p:cNvGrpSpPr/>
          <p:nvPr/>
        </p:nvGrpSpPr>
        <p:grpSpPr>
          <a:xfrm>
            <a:off x="11091069" y="2480150"/>
            <a:ext cx="220663" cy="287338"/>
            <a:chOff x="11066463" y="1360488"/>
            <a:chExt cx="220663" cy="287338"/>
          </a:xfrm>
          <a:solidFill>
            <a:schemeClr val="bg1"/>
          </a:solidFill>
        </p:grpSpPr>
        <p:sp>
          <p:nvSpPr>
            <p:cNvPr id="160" name="Freeform 180">
              <a:extLst>
                <a:ext uri="{FF2B5EF4-FFF2-40B4-BE49-F238E27FC236}">
                  <a16:creationId xmlns:a16="http://schemas.microsoft.com/office/drawing/2014/main" xmlns="" id="{060A7CE9-82D9-48BA-911A-84C663493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6463" y="1360488"/>
              <a:ext cx="220663" cy="287338"/>
            </a:xfrm>
            <a:custGeom>
              <a:avLst/>
              <a:gdLst>
                <a:gd name="T0" fmla="*/ 30 w 691"/>
                <a:gd name="T1" fmla="*/ 871 h 901"/>
                <a:gd name="T2" fmla="*/ 30 w 691"/>
                <a:gd name="T3" fmla="*/ 30 h 901"/>
                <a:gd name="T4" fmla="*/ 421 w 691"/>
                <a:gd name="T5" fmla="*/ 30 h 901"/>
                <a:gd name="T6" fmla="*/ 421 w 691"/>
                <a:gd name="T7" fmla="*/ 254 h 901"/>
                <a:gd name="T8" fmla="*/ 421 w 691"/>
                <a:gd name="T9" fmla="*/ 258 h 901"/>
                <a:gd name="T10" fmla="*/ 422 w 691"/>
                <a:gd name="T11" fmla="*/ 261 h 901"/>
                <a:gd name="T12" fmla="*/ 423 w 691"/>
                <a:gd name="T13" fmla="*/ 263 h 901"/>
                <a:gd name="T14" fmla="*/ 425 w 691"/>
                <a:gd name="T15" fmla="*/ 265 h 901"/>
                <a:gd name="T16" fmla="*/ 427 w 691"/>
                <a:gd name="T17" fmla="*/ 267 h 901"/>
                <a:gd name="T18" fmla="*/ 429 w 691"/>
                <a:gd name="T19" fmla="*/ 268 h 901"/>
                <a:gd name="T20" fmla="*/ 432 w 691"/>
                <a:gd name="T21" fmla="*/ 269 h 901"/>
                <a:gd name="T22" fmla="*/ 436 w 691"/>
                <a:gd name="T23" fmla="*/ 269 h 901"/>
                <a:gd name="T24" fmla="*/ 660 w 691"/>
                <a:gd name="T25" fmla="*/ 269 h 901"/>
                <a:gd name="T26" fmla="*/ 660 w 691"/>
                <a:gd name="T27" fmla="*/ 871 h 901"/>
                <a:gd name="T28" fmla="*/ 30 w 691"/>
                <a:gd name="T29" fmla="*/ 871 h 901"/>
                <a:gd name="T30" fmla="*/ 450 w 691"/>
                <a:gd name="T31" fmla="*/ 52 h 901"/>
                <a:gd name="T32" fmla="*/ 640 w 691"/>
                <a:gd name="T33" fmla="*/ 239 h 901"/>
                <a:gd name="T34" fmla="*/ 450 w 691"/>
                <a:gd name="T35" fmla="*/ 239 h 901"/>
                <a:gd name="T36" fmla="*/ 450 w 691"/>
                <a:gd name="T37" fmla="*/ 52 h 901"/>
                <a:gd name="T38" fmla="*/ 686 w 691"/>
                <a:gd name="T39" fmla="*/ 244 h 901"/>
                <a:gd name="T40" fmla="*/ 446 w 691"/>
                <a:gd name="T41" fmla="*/ 4 h 901"/>
                <a:gd name="T42" fmla="*/ 444 w 691"/>
                <a:gd name="T43" fmla="*/ 2 h 901"/>
                <a:gd name="T44" fmla="*/ 441 w 691"/>
                <a:gd name="T45" fmla="*/ 1 h 901"/>
                <a:gd name="T46" fmla="*/ 439 w 691"/>
                <a:gd name="T47" fmla="*/ 0 h 901"/>
                <a:gd name="T48" fmla="*/ 436 w 691"/>
                <a:gd name="T49" fmla="*/ 0 h 901"/>
                <a:gd name="T50" fmla="*/ 15 w 691"/>
                <a:gd name="T51" fmla="*/ 0 h 901"/>
                <a:gd name="T52" fmla="*/ 12 w 691"/>
                <a:gd name="T53" fmla="*/ 0 h 901"/>
                <a:gd name="T54" fmla="*/ 9 w 691"/>
                <a:gd name="T55" fmla="*/ 1 h 901"/>
                <a:gd name="T56" fmla="*/ 6 w 691"/>
                <a:gd name="T57" fmla="*/ 2 h 901"/>
                <a:gd name="T58" fmla="*/ 4 w 691"/>
                <a:gd name="T59" fmla="*/ 4 h 901"/>
                <a:gd name="T60" fmla="*/ 2 w 691"/>
                <a:gd name="T61" fmla="*/ 6 h 901"/>
                <a:gd name="T62" fmla="*/ 1 w 691"/>
                <a:gd name="T63" fmla="*/ 9 h 901"/>
                <a:gd name="T64" fmla="*/ 0 w 691"/>
                <a:gd name="T65" fmla="*/ 11 h 901"/>
                <a:gd name="T66" fmla="*/ 0 w 691"/>
                <a:gd name="T67" fmla="*/ 15 h 901"/>
                <a:gd name="T68" fmla="*/ 0 w 691"/>
                <a:gd name="T69" fmla="*/ 886 h 901"/>
                <a:gd name="T70" fmla="*/ 0 w 691"/>
                <a:gd name="T71" fmla="*/ 889 h 901"/>
                <a:gd name="T72" fmla="*/ 1 w 691"/>
                <a:gd name="T73" fmla="*/ 891 h 901"/>
                <a:gd name="T74" fmla="*/ 2 w 691"/>
                <a:gd name="T75" fmla="*/ 894 h 901"/>
                <a:gd name="T76" fmla="*/ 4 w 691"/>
                <a:gd name="T77" fmla="*/ 897 h 901"/>
                <a:gd name="T78" fmla="*/ 6 w 691"/>
                <a:gd name="T79" fmla="*/ 898 h 901"/>
                <a:gd name="T80" fmla="*/ 9 w 691"/>
                <a:gd name="T81" fmla="*/ 900 h 901"/>
                <a:gd name="T82" fmla="*/ 12 w 691"/>
                <a:gd name="T83" fmla="*/ 900 h 901"/>
                <a:gd name="T84" fmla="*/ 15 w 691"/>
                <a:gd name="T85" fmla="*/ 901 h 901"/>
                <a:gd name="T86" fmla="*/ 676 w 691"/>
                <a:gd name="T87" fmla="*/ 901 h 901"/>
                <a:gd name="T88" fmla="*/ 678 w 691"/>
                <a:gd name="T89" fmla="*/ 900 h 901"/>
                <a:gd name="T90" fmla="*/ 682 w 691"/>
                <a:gd name="T91" fmla="*/ 900 h 901"/>
                <a:gd name="T92" fmla="*/ 684 w 691"/>
                <a:gd name="T93" fmla="*/ 898 h 901"/>
                <a:gd name="T94" fmla="*/ 686 w 691"/>
                <a:gd name="T95" fmla="*/ 897 h 901"/>
                <a:gd name="T96" fmla="*/ 688 w 691"/>
                <a:gd name="T97" fmla="*/ 894 h 901"/>
                <a:gd name="T98" fmla="*/ 689 w 691"/>
                <a:gd name="T99" fmla="*/ 891 h 901"/>
                <a:gd name="T100" fmla="*/ 690 w 691"/>
                <a:gd name="T101" fmla="*/ 889 h 901"/>
                <a:gd name="T102" fmla="*/ 691 w 691"/>
                <a:gd name="T103" fmla="*/ 886 h 901"/>
                <a:gd name="T104" fmla="*/ 691 w 691"/>
                <a:gd name="T105" fmla="*/ 254 h 901"/>
                <a:gd name="T106" fmla="*/ 689 w 691"/>
                <a:gd name="T107" fmla="*/ 249 h 901"/>
                <a:gd name="T108" fmla="*/ 686 w 691"/>
                <a:gd name="T109" fmla="*/ 24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1" h="901">
                  <a:moveTo>
                    <a:pt x="30" y="871"/>
                  </a:moveTo>
                  <a:lnTo>
                    <a:pt x="30" y="30"/>
                  </a:lnTo>
                  <a:lnTo>
                    <a:pt x="421" y="30"/>
                  </a:lnTo>
                  <a:lnTo>
                    <a:pt x="421" y="254"/>
                  </a:lnTo>
                  <a:lnTo>
                    <a:pt x="421" y="258"/>
                  </a:lnTo>
                  <a:lnTo>
                    <a:pt x="422" y="261"/>
                  </a:lnTo>
                  <a:lnTo>
                    <a:pt x="423" y="263"/>
                  </a:lnTo>
                  <a:lnTo>
                    <a:pt x="425" y="265"/>
                  </a:lnTo>
                  <a:lnTo>
                    <a:pt x="427" y="267"/>
                  </a:lnTo>
                  <a:lnTo>
                    <a:pt x="429" y="268"/>
                  </a:lnTo>
                  <a:lnTo>
                    <a:pt x="432" y="269"/>
                  </a:lnTo>
                  <a:lnTo>
                    <a:pt x="436" y="269"/>
                  </a:lnTo>
                  <a:lnTo>
                    <a:pt x="660" y="269"/>
                  </a:lnTo>
                  <a:lnTo>
                    <a:pt x="660" y="871"/>
                  </a:lnTo>
                  <a:lnTo>
                    <a:pt x="30" y="871"/>
                  </a:lnTo>
                  <a:close/>
                  <a:moveTo>
                    <a:pt x="450" y="52"/>
                  </a:moveTo>
                  <a:lnTo>
                    <a:pt x="640" y="239"/>
                  </a:lnTo>
                  <a:lnTo>
                    <a:pt x="450" y="239"/>
                  </a:lnTo>
                  <a:lnTo>
                    <a:pt x="450" y="52"/>
                  </a:lnTo>
                  <a:close/>
                  <a:moveTo>
                    <a:pt x="686" y="244"/>
                  </a:moveTo>
                  <a:lnTo>
                    <a:pt x="446" y="4"/>
                  </a:lnTo>
                  <a:lnTo>
                    <a:pt x="444" y="2"/>
                  </a:lnTo>
                  <a:lnTo>
                    <a:pt x="441" y="1"/>
                  </a:lnTo>
                  <a:lnTo>
                    <a:pt x="439" y="0"/>
                  </a:lnTo>
                  <a:lnTo>
                    <a:pt x="4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886"/>
                  </a:lnTo>
                  <a:lnTo>
                    <a:pt x="0" y="889"/>
                  </a:lnTo>
                  <a:lnTo>
                    <a:pt x="1" y="891"/>
                  </a:lnTo>
                  <a:lnTo>
                    <a:pt x="2" y="894"/>
                  </a:lnTo>
                  <a:lnTo>
                    <a:pt x="4" y="897"/>
                  </a:lnTo>
                  <a:lnTo>
                    <a:pt x="6" y="898"/>
                  </a:lnTo>
                  <a:lnTo>
                    <a:pt x="9" y="900"/>
                  </a:lnTo>
                  <a:lnTo>
                    <a:pt x="12" y="900"/>
                  </a:lnTo>
                  <a:lnTo>
                    <a:pt x="15" y="901"/>
                  </a:lnTo>
                  <a:lnTo>
                    <a:pt x="676" y="901"/>
                  </a:lnTo>
                  <a:lnTo>
                    <a:pt x="678" y="900"/>
                  </a:lnTo>
                  <a:lnTo>
                    <a:pt x="682" y="900"/>
                  </a:lnTo>
                  <a:lnTo>
                    <a:pt x="684" y="898"/>
                  </a:lnTo>
                  <a:lnTo>
                    <a:pt x="686" y="897"/>
                  </a:lnTo>
                  <a:lnTo>
                    <a:pt x="688" y="894"/>
                  </a:lnTo>
                  <a:lnTo>
                    <a:pt x="689" y="891"/>
                  </a:lnTo>
                  <a:lnTo>
                    <a:pt x="690" y="889"/>
                  </a:lnTo>
                  <a:lnTo>
                    <a:pt x="691" y="886"/>
                  </a:lnTo>
                  <a:lnTo>
                    <a:pt x="691" y="254"/>
                  </a:lnTo>
                  <a:lnTo>
                    <a:pt x="689" y="249"/>
                  </a:lnTo>
                  <a:lnTo>
                    <a:pt x="686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81">
              <a:extLst>
                <a:ext uri="{FF2B5EF4-FFF2-40B4-BE49-F238E27FC236}">
                  <a16:creationId xmlns:a16="http://schemas.microsoft.com/office/drawing/2014/main" xmlns="" id="{29DF3F6F-9D65-493F-809A-ECF2F60A0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0763" y="1474788"/>
              <a:ext cx="57150" cy="9525"/>
            </a:xfrm>
            <a:custGeom>
              <a:avLst/>
              <a:gdLst>
                <a:gd name="T0" fmla="*/ 167 w 182"/>
                <a:gd name="T1" fmla="*/ 0 h 31"/>
                <a:gd name="T2" fmla="*/ 15 w 182"/>
                <a:gd name="T3" fmla="*/ 0 h 31"/>
                <a:gd name="T4" fmla="*/ 13 w 182"/>
                <a:gd name="T5" fmla="*/ 1 h 31"/>
                <a:gd name="T6" fmla="*/ 10 w 182"/>
                <a:gd name="T7" fmla="*/ 2 h 31"/>
                <a:gd name="T8" fmla="*/ 8 w 182"/>
                <a:gd name="T9" fmla="*/ 3 h 31"/>
                <a:gd name="T10" fmla="*/ 5 w 182"/>
                <a:gd name="T11" fmla="*/ 6 h 31"/>
                <a:gd name="T12" fmla="*/ 4 w 182"/>
                <a:gd name="T13" fmla="*/ 8 h 31"/>
                <a:gd name="T14" fmla="*/ 1 w 182"/>
                <a:gd name="T15" fmla="*/ 10 h 31"/>
                <a:gd name="T16" fmla="*/ 1 w 182"/>
                <a:gd name="T17" fmla="*/ 13 h 31"/>
                <a:gd name="T18" fmla="*/ 0 w 182"/>
                <a:gd name="T19" fmla="*/ 15 h 31"/>
                <a:gd name="T20" fmla="*/ 1 w 182"/>
                <a:gd name="T21" fmla="*/ 20 h 31"/>
                <a:gd name="T22" fmla="*/ 1 w 182"/>
                <a:gd name="T23" fmla="*/ 22 h 31"/>
                <a:gd name="T24" fmla="*/ 4 w 182"/>
                <a:gd name="T25" fmla="*/ 25 h 31"/>
                <a:gd name="T26" fmla="*/ 5 w 182"/>
                <a:gd name="T27" fmla="*/ 27 h 31"/>
                <a:gd name="T28" fmla="*/ 8 w 182"/>
                <a:gd name="T29" fmla="*/ 28 h 31"/>
                <a:gd name="T30" fmla="*/ 10 w 182"/>
                <a:gd name="T31" fmla="*/ 30 h 31"/>
                <a:gd name="T32" fmla="*/ 13 w 182"/>
                <a:gd name="T33" fmla="*/ 30 h 31"/>
                <a:gd name="T34" fmla="*/ 15 w 182"/>
                <a:gd name="T35" fmla="*/ 31 h 31"/>
                <a:gd name="T36" fmla="*/ 167 w 182"/>
                <a:gd name="T37" fmla="*/ 31 h 31"/>
                <a:gd name="T38" fmla="*/ 171 w 182"/>
                <a:gd name="T39" fmla="*/ 30 h 31"/>
                <a:gd name="T40" fmla="*/ 173 w 182"/>
                <a:gd name="T41" fmla="*/ 30 h 31"/>
                <a:gd name="T42" fmla="*/ 176 w 182"/>
                <a:gd name="T43" fmla="*/ 28 h 31"/>
                <a:gd name="T44" fmla="*/ 178 w 182"/>
                <a:gd name="T45" fmla="*/ 27 h 31"/>
                <a:gd name="T46" fmla="*/ 180 w 182"/>
                <a:gd name="T47" fmla="*/ 25 h 31"/>
                <a:gd name="T48" fmla="*/ 181 w 182"/>
                <a:gd name="T49" fmla="*/ 22 h 31"/>
                <a:gd name="T50" fmla="*/ 182 w 182"/>
                <a:gd name="T51" fmla="*/ 20 h 31"/>
                <a:gd name="T52" fmla="*/ 182 w 182"/>
                <a:gd name="T53" fmla="*/ 15 h 31"/>
                <a:gd name="T54" fmla="*/ 182 w 182"/>
                <a:gd name="T55" fmla="*/ 13 h 31"/>
                <a:gd name="T56" fmla="*/ 181 w 182"/>
                <a:gd name="T57" fmla="*/ 10 h 31"/>
                <a:gd name="T58" fmla="*/ 180 w 182"/>
                <a:gd name="T59" fmla="*/ 8 h 31"/>
                <a:gd name="T60" fmla="*/ 178 w 182"/>
                <a:gd name="T61" fmla="*/ 6 h 31"/>
                <a:gd name="T62" fmla="*/ 176 w 182"/>
                <a:gd name="T63" fmla="*/ 3 h 31"/>
                <a:gd name="T64" fmla="*/ 173 w 182"/>
                <a:gd name="T65" fmla="*/ 2 h 31"/>
                <a:gd name="T66" fmla="*/ 171 w 182"/>
                <a:gd name="T67" fmla="*/ 1 h 31"/>
                <a:gd name="T68" fmla="*/ 167 w 182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2" h="31">
                  <a:moveTo>
                    <a:pt x="167" y="0"/>
                  </a:moveTo>
                  <a:lnTo>
                    <a:pt x="15" y="0"/>
                  </a:lnTo>
                  <a:lnTo>
                    <a:pt x="13" y="1"/>
                  </a:lnTo>
                  <a:lnTo>
                    <a:pt x="10" y="2"/>
                  </a:lnTo>
                  <a:lnTo>
                    <a:pt x="8" y="3"/>
                  </a:lnTo>
                  <a:lnTo>
                    <a:pt x="5" y="6"/>
                  </a:lnTo>
                  <a:lnTo>
                    <a:pt x="4" y="8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20"/>
                  </a:lnTo>
                  <a:lnTo>
                    <a:pt x="1" y="22"/>
                  </a:lnTo>
                  <a:lnTo>
                    <a:pt x="4" y="25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0" y="30"/>
                  </a:lnTo>
                  <a:lnTo>
                    <a:pt x="13" y="30"/>
                  </a:lnTo>
                  <a:lnTo>
                    <a:pt x="15" y="31"/>
                  </a:lnTo>
                  <a:lnTo>
                    <a:pt x="167" y="31"/>
                  </a:lnTo>
                  <a:lnTo>
                    <a:pt x="171" y="30"/>
                  </a:lnTo>
                  <a:lnTo>
                    <a:pt x="173" y="30"/>
                  </a:lnTo>
                  <a:lnTo>
                    <a:pt x="176" y="28"/>
                  </a:lnTo>
                  <a:lnTo>
                    <a:pt x="178" y="27"/>
                  </a:lnTo>
                  <a:lnTo>
                    <a:pt x="180" y="25"/>
                  </a:lnTo>
                  <a:lnTo>
                    <a:pt x="181" y="22"/>
                  </a:lnTo>
                  <a:lnTo>
                    <a:pt x="182" y="20"/>
                  </a:lnTo>
                  <a:lnTo>
                    <a:pt x="182" y="15"/>
                  </a:lnTo>
                  <a:lnTo>
                    <a:pt x="182" y="13"/>
                  </a:lnTo>
                  <a:lnTo>
                    <a:pt x="181" y="10"/>
                  </a:lnTo>
                  <a:lnTo>
                    <a:pt x="180" y="8"/>
                  </a:lnTo>
                  <a:lnTo>
                    <a:pt x="178" y="6"/>
                  </a:lnTo>
                  <a:lnTo>
                    <a:pt x="176" y="3"/>
                  </a:lnTo>
                  <a:lnTo>
                    <a:pt x="173" y="2"/>
                  </a:lnTo>
                  <a:lnTo>
                    <a:pt x="171" y="1"/>
                  </a:lnTo>
                  <a:lnTo>
                    <a:pt x="1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82">
              <a:extLst>
                <a:ext uri="{FF2B5EF4-FFF2-40B4-BE49-F238E27FC236}">
                  <a16:creationId xmlns:a16="http://schemas.microsoft.com/office/drawing/2014/main" xmlns="" id="{0E761CEC-7FCC-4074-9C63-8845387CD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0763" y="1522413"/>
              <a:ext cx="57150" cy="9525"/>
            </a:xfrm>
            <a:custGeom>
              <a:avLst/>
              <a:gdLst>
                <a:gd name="T0" fmla="*/ 167 w 182"/>
                <a:gd name="T1" fmla="*/ 0 h 30"/>
                <a:gd name="T2" fmla="*/ 15 w 182"/>
                <a:gd name="T3" fmla="*/ 0 h 30"/>
                <a:gd name="T4" fmla="*/ 13 w 182"/>
                <a:gd name="T5" fmla="*/ 0 h 30"/>
                <a:gd name="T6" fmla="*/ 10 w 182"/>
                <a:gd name="T7" fmla="*/ 1 h 30"/>
                <a:gd name="T8" fmla="*/ 8 w 182"/>
                <a:gd name="T9" fmla="*/ 2 h 30"/>
                <a:gd name="T10" fmla="*/ 5 w 182"/>
                <a:gd name="T11" fmla="*/ 4 h 30"/>
                <a:gd name="T12" fmla="*/ 4 w 182"/>
                <a:gd name="T13" fmla="*/ 7 h 30"/>
                <a:gd name="T14" fmla="*/ 1 w 182"/>
                <a:gd name="T15" fmla="*/ 10 h 30"/>
                <a:gd name="T16" fmla="*/ 1 w 182"/>
                <a:gd name="T17" fmla="*/ 12 h 30"/>
                <a:gd name="T18" fmla="*/ 0 w 182"/>
                <a:gd name="T19" fmla="*/ 15 h 30"/>
                <a:gd name="T20" fmla="*/ 1 w 182"/>
                <a:gd name="T21" fmla="*/ 18 h 30"/>
                <a:gd name="T22" fmla="*/ 1 w 182"/>
                <a:gd name="T23" fmla="*/ 22 h 30"/>
                <a:gd name="T24" fmla="*/ 4 w 182"/>
                <a:gd name="T25" fmla="*/ 24 h 30"/>
                <a:gd name="T26" fmla="*/ 5 w 182"/>
                <a:gd name="T27" fmla="*/ 26 h 30"/>
                <a:gd name="T28" fmla="*/ 8 w 182"/>
                <a:gd name="T29" fmla="*/ 28 h 30"/>
                <a:gd name="T30" fmla="*/ 10 w 182"/>
                <a:gd name="T31" fmla="*/ 29 h 30"/>
                <a:gd name="T32" fmla="*/ 13 w 182"/>
                <a:gd name="T33" fmla="*/ 30 h 30"/>
                <a:gd name="T34" fmla="*/ 15 w 182"/>
                <a:gd name="T35" fmla="*/ 30 h 30"/>
                <a:gd name="T36" fmla="*/ 167 w 182"/>
                <a:gd name="T37" fmla="*/ 30 h 30"/>
                <a:gd name="T38" fmla="*/ 171 w 182"/>
                <a:gd name="T39" fmla="*/ 30 h 30"/>
                <a:gd name="T40" fmla="*/ 173 w 182"/>
                <a:gd name="T41" fmla="*/ 29 h 30"/>
                <a:gd name="T42" fmla="*/ 176 w 182"/>
                <a:gd name="T43" fmla="*/ 28 h 30"/>
                <a:gd name="T44" fmla="*/ 178 w 182"/>
                <a:gd name="T45" fmla="*/ 26 h 30"/>
                <a:gd name="T46" fmla="*/ 180 w 182"/>
                <a:gd name="T47" fmla="*/ 24 h 30"/>
                <a:gd name="T48" fmla="*/ 181 w 182"/>
                <a:gd name="T49" fmla="*/ 22 h 30"/>
                <a:gd name="T50" fmla="*/ 182 w 182"/>
                <a:gd name="T51" fmla="*/ 18 h 30"/>
                <a:gd name="T52" fmla="*/ 182 w 182"/>
                <a:gd name="T53" fmla="*/ 15 h 30"/>
                <a:gd name="T54" fmla="*/ 182 w 182"/>
                <a:gd name="T55" fmla="*/ 12 h 30"/>
                <a:gd name="T56" fmla="*/ 181 w 182"/>
                <a:gd name="T57" fmla="*/ 10 h 30"/>
                <a:gd name="T58" fmla="*/ 180 w 182"/>
                <a:gd name="T59" fmla="*/ 7 h 30"/>
                <a:gd name="T60" fmla="*/ 178 w 182"/>
                <a:gd name="T61" fmla="*/ 4 h 30"/>
                <a:gd name="T62" fmla="*/ 176 w 182"/>
                <a:gd name="T63" fmla="*/ 2 h 30"/>
                <a:gd name="T64" fmla="*/ 173 w 182"/>
                <a:gd name="T65" fmla="*/ 1 h 30"/>
                <a:gd name="T66" fmla="*/ 171 w 182"/>
                <a:gd name="T67" fmla="*/ 0 h 30"/>
                <a:gd name="T68" fmla="*/ 167 w 182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2" h="30">
                  <a:moveTo>
                    <a:pt x="167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5" y="4"/>
                  </a:lnTo>
                  <a:lnTo>
                    <a:pt x="4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2"/>
                  </a:lnTo>
                  <a:lnTo>
                    <a:pt x="4" y="24"/>
                  </a:lnTo>
                  <a:lnTo>
                    <a:pt x="5" y="26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67" y="30"/>
                  </a:lnTo>
                  <a:lnTo>
                    <a:pt x="171" y="30"/>
                  </a:lnTo>
                  <a:lnTo>
                    <a:pt x="173" y="29"/>
                  </a:lnTo>
                  <a:lnTo>
                    <a:pt x="176" y="28"/>
                  </a:lnTo>
                  <a:lnTo>
                    <a:pt x="178" y="26"/>
                  </a:lnTo>
                  <a:lnTo>
                    <a:pt x="180" y="24"/>
                  </a:lnTo>
                  <a:lnTo>
                    <a:pt x="181" y="22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2" y="12"/>
                  </a:lnTo>
                  <a:lnTo>
                    <a:pt x="181" y="10"/>
                  </a:lnTo>
                  <a:lnTo>
                    <a:pt x="180" y="7"/>
                  </a:lnTo>
                  <a:lnTo>
                    <a:pt x="178" y="4"/>
                  </a:lnTo>
                  <a:lnTo>
                    <a:pt x="176" y="2"/>
                  </a:lnTo>
                  <a:lnTo>
                    <a:pt x="173" y="1"/>
                  </a:lnTo>
                  <a:lnTo>
                    <a:pt x="171" y="0"/>
                  </a:lnTo>
                  <a:lnTo>
                    <a:pt x="1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83">
              <a:extLst>
                <a:ext uri="{FF2B5EF4-FFF2-40B4-BE49-F238E27FC236}">
                  <a16:creationId xmlns:a16="http://schemas.microsoft.com/office/drawing/2014/main" xmlns="" id="{96E30662-B647-4677-A099-F9B317579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0763" y="1579563"/>
              <a:ext cx="57150" cy="9525"/>
            </a:xfrm>
            <a:custGeom>
              <a:avLst/>
              <a:gdLst>
                <a:gd name="T0" fmla="*/ 167 w 182"/>
                <a:gd name="T1" fmla="*/ 0 h 30"/>
                <a:gd name="T2" fmla="*/ 15 w 182"/>
                <a:gd name="T3" fmla="*/ 0 h 30"/>
                <a:gd name="T4" fmla="*/ 13 w 182"/>
                <a:gd name="T5" fmla="*/ 1 h 30"/>
                <a:gd name="T6" fmla="*/ 10 w 182"/>
                <a:gd name="T7" fmla="*/ 1 h 30"/>
                <a:gd name="T8" fmla="*/ 8 w 182"/>
                <a:gd name="T9" fmla="*/ 3 h 30"/>
                <a:gd name="T10" fmla="*/ 5 w 182"/>
                <a:gd name="T11" fmla="*/ 5 h 30"/>
                <a:gd name="T12" fmla="*/ 4 w 182"/>
                <a:gd name="T13" fmla="*/ 7 h 30"/>
                <a:gd name="T14" fmla="*/ 1 w 182"/>
                <a:gd name="T15" fmla="*/ 10 h 30"/>
                <a:gd name="T16" fmla="*/ 1 w 182"/>
                <a:gd name="T17" fmla="*/ 13 h 30"/>
                <a:gd name="T18" fmla="*/ 0 w 182"/>
                <a:gd name="T19" fmla="*/ 15 h 30"/>
                <a:gd name="T20" fmla="*/ 1 w 182"/>
                <a:gd name="T21" fmla="*/ 18 h 30"/>
                <a:gd name="T22" fmla="*/ 1 w 182"/>
                <a:gd name="T23" fmla="*/ 21 h 30"/>
                <a:gd name="T24" fmla="*/ 4 w 182"/>
                <a:gd name="T25" fmla="*/ 24 h 30"/>
                <a:gd name="T26" fmla="*/ 5 w 182"/>
                <a:gd name="T27" fmla="*/ 26 h 30"/>
                <a:gd name="T28" fmla="*/ 8 w 182"/>
                <a:gd name="T29" fmla="*/ 28 h 30"/>
                <a:gd name="T30" fmla="*/ 10 w 182"/>
                <a:gd name="T31" fmla="*/ 29 h 30"/>
                <a:gd name="T32" fmla="*/ 13 w 182"/>
                <a:gd name="T33" fmla="*/ 30 h 30"/>
                <a:gd name="T34" fmla="*/ 15 w 182"/>
                <a:gd name="T35" fmla="*/ 30 h 30"/>
                <a:gd name="T36" fmla="*/ 167 w 182"/>
                <a:gd name="T37" fmla="*/ 30 h 30"/>
                <a:gd name="T38" fmla="*/ 171 w 182"/>
                <a:gd name="T39" fmla="*/ 30 h 30"/>
                <a:gd name="T40" fmla="*/ 173 w 182"/>
                <a:gd name="T41" fmla="*/ 29 h 30"/>
                <a:gd name="T42" fmla="*/ 176 w 182"/>
                <a:gd name="T43" fmla="*/ 28 h 30"/>
                <a:gd name="T44" fmla="*/ 178 w 182"/>
                <a:gd name="T45" fmla="*/ 26 h 30"/>
                <a:gd name="T46" fmla="*/ 180 w 182"/>
                <a:gd name="T47" fmla="*/ 24 h 30"/>
                <a:gd name="T48" fmla="*/ 181 w 182"/>
                <a:gd name="T49" fmla="*/ 21 h 30"/>
                <a:gd name="T50" fmla="*/ 182 w 182"/>
                <a:gd name="T51" fmla="*/ 18 h 30"/>
                <a:gd name="T52" fmla="*/ 182 w 182"/>
                <a:gd name="T53" fmla="*/ 15 h 30"/>
                <a:gd name="T54" fmla="*/ 182 w 182"/>
                <a:gd name="T55" fmla="*/ 13 h 30"/>
                <a:gd name="T56" fmla="*/ 181 w 182"/>
                <a:gd name="T57" fmla="*/ 10 h 30"/>
                <a:gd name="T58" fmla="*/ 180 w 182"/>
                <a:gd name="T59" fmla="*/ 7 h 30"/>
                <a:gd name="T60" fmla="*/ 178 w 182"/>
                <a:gd name="T61" fmla="*/ 5 h 30"/>
                <a:gd name="T62" fmla="*/ 176 w 182"/>
                <a:gd name="T63" fmla="*/ 3 h 30"/>
                <a:gd name="T64" fmla="*/ 173 w 182"/>
                <a:gd name="T65" fmla="*/ 1 h 30"/>
                <a:gd name="T66" fmla="*/ 171 w 182"/>
                <a:gd name="T67" fmla="*/ 1 h 30"/>
                <a:gd name="T68" fmla="*/ 167 w 182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2" h="30">
                  <a:moveTo>
                    <a:pt x="167" y="0"/>
                  </a:moveTo>
                  <a:lnTo>
                    <a:pt x="15" y="0"/>
                  </a:lnTo>
                  <a:lnTo>
                    <a:pt x="13" y="1"/>
                  </a:lnTo>
                  <a:lnTo>
                    <a:pt x="10" y="1"/>
                  </a:lnTo>
                  <a:lnTo>
                    <a:pt x="8" y="3"/>
                  </a:lnTo>
                  <a:lnTo>
                    <a:pt x="5" y="5"/>
                  </a:lnTo>
                  <a:lnTo>
                    <a:pt x="4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4" y="24"/>
                  </a:lnTo>
                  <a:lnTo>
                    <a:pt x="5" y="26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67" y="30"/>
                  </a:lnTo>
                  <a:lnTo>
                    <a:pt x="171" y="30"/>
                  </a:lnTo>
                  <a:lnTo>
                    <a:pt x="173" y="29"/>
                  </a:lnTo>
                  <a:lnTo>
                    <a:pt x="176" y="28"/>
                  </a:lnTo>
                  <a:lnTo>
                    <a:pt x="178" y="26"/>
                  </a:lnTo>
                  <a:lnTo>
                    <a:pt x="180" y="24"/>
                  </a:lnTo>
                  <a:lnTo>
                    <a:pt x="181" y="21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2" y="13"/>
                  </a:lnTo>
                  <a:lnTo>
                    <a:pt x="181" y="10"/>
                  </a:lnTo>
                  <a:lnTo>
                    <a:pt x="180" y="7"/>
                  </a:lnTo>
                  <a:lnTo>
                    <a:pt x="178" y="5"/>
                  </a:lnTo>
                  <a:lnTo>
                    <a:pt x="176" y="3"/>
                  </a:lnTo>
                  <a:lnTo>
                    <a:pt x="173" y="1"/>
                  </a:lnTo>
                  <a:lnTo>
                    <a:pt x="171" y="1"/>
                  </a:lnTo>
                  <a:lnTo>
                    <a:pt x="1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84">
              <a:extLst>
                <a:ext uri="{FF2B5EF4-FFF2-40B4-BE49-F238E27FC236}">
                  <a16:creationId xmlns:a16="http://schemas.microsoft.com/office/drawing/2014/main" xmlns="" id="{D6A57AD5-768A-4E07-8B69-5E917D940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9325" y="1450976"/>
              <a:ext cx="57150" cy="39688"/>
            </a:xfrm>
            <a:custGeom>
              <a:avLst/>
              <a:gdLst>
                <a:gd name="T0" fmla="*/ 156 w 181"/>
                <a:gd name="T1" fmla="*/ 4 h 126"/>
                <a:gd name="T2" fmla="*/ 71 w 181"/>
                <a:gd name="T3" fmla="*/ 88 h 126"/>
                <a:gd name="T4" fmla="*/ 25 w 181"/>
                <a:gd name="T5" fmla="*/ 43 h 126"/>
                <a:gd name="T6" fmla="*/ 23 w 181"/>
                <a:gd name="T7" fmla="*/ 41 h 126"/>
                <a:gd name="T8" fmla="*/ 20 w 181"/>
                <a:gd name="T9" fmla="*/ 39 h 126"/>
                <a:gd name="T10" fmla="*/ 18 w 181"/>
                <a:gd name="T11" fmla="*/ 39 h 126"/>
                <a:gd name="T12" fmla="*/ 15 w 181"/>
                <a:gd name="T13" fmla="*/ 38 h 126"/>
                <a:gd name="T14" fmla="*/ 11 w 181"/>
                <a:gd name="T15" fmla="*/ 39 h 126"/>
                <a:gd name="T16" fmla="*/ 9 w 181"/>
                <a:gd name="T17" fmla="*/ 39 h 126"/>
                <a:gd name="T18" fmla="*/ 6 w 181"/>
                <a:gd name="T19" fmla="*/ 41 h 126"/>
                <a:gd name="T20" fmla="*/ 4 w 181"/>
                <a:gd name="T21" fmla="*/ 43 h 126"/>
                <a:gd name="T22" fmla="*/ 2 w 181"/>
                <a:gd name="T23" fmla="*/ 45 h 126"/>
                <a:gd name="T24" fmla="*/ 1 w 181"/>
                <a:gd name="T25" fmla="*/ 47 h 126"/>
                <a:gd name="T26" fmla="*/ 0 w 181"/>
                <a:gd name="T27" fmla="*/ 51 h 126"/>
                <a:gd name="T28" fmla="*/ 0 w 181"/>
                <a:gd name="T29" fmla="*/ 53 h 126"/>
                <a:gd name="T30" fmla="*/ 0 w 181"/>
                <a:gd name="T31" fmla="*/ 56 h 126"/>
                <a:gd name="T32" fmla="*/ 1 w 181"/>
                <a:gd name="T33" fmla="*/ 59 h 126"/>
                <a:gd name="T34" fmla="*/ 2 w 181"/>
                <a:gd name="T35" fmla="*/ 61 h 126"/>
                <a:gd name="T36" fmla="*/ 4 w 181"/>
                <a:gd name="T37" fmla="*/ 63 h 126"/>
                <a:gd name="T38" fmla="*/ 61 w 181"/>
                <a:gd name="T39" fmla="*/ 121 h 126"/>
                <a:gd name="T40" fmla="*/ 63 w 181"/>
                <a:gd name="T41" fmla="*/ 122 h 126"/>
                <a:gd name="T42" fmla="*/ 66 w 181"/>
                <a:gd name="T43" fmla="*/ 124 h 126"/>
                <a:gd name="T44" fmla="*/ 68 w 181"/>
                <a:gd name="T45" fmla="*/ 126 h 126"/>
                <a:gd name="T46" fmla="*/ 71 w 181"/>
                <a:gd name="T47" fmla="*/ 126 h 126"/>
                <a:gd name="T48" fmla="*/ 74 w 181"/>
                <a:gd name="T49" fmla="*/ 126 h 126"/>
                <a:gd name="T50" fmla="*/ 77 w 181"/>
                <a:gd name="T51" fmla="*/ 124 h 126"/>
                <a:gd name="T52" fmla="*/ 80 w 181"/>
                <a:gd name="T53" fmla="*/ 122 h 126"/>
                <a:gd name="T54" fmla="*/ 82 w 181"/>
                <a:gd name="T55" fmla="*/ 121 h 126"/>
                <a:gd name="T56" fmla="*/ 176 w 181"/>
                <a:gd name="T57" fmla="*/ 26 h 126"/>
                <a:gd name="T58" fmla="*/ 178 w 181"/>
                <a:gd name="T59" fmla="*/ 24 h 126"/>
                <a:gd name="T60" fmla="*/ 180 w 181"/>
                <a:gd name="T61" fmla="*/ 21 h 126"/>
                <a:gd name="T62" fmla="*/ 180 w 181"/>
                <a:gd name="T63" fmla="*/ 17 h 126"/>
                <a:gd name="T64" fmla="*/ 181 w 181"/>
                <a:gd name="T65" fmla="*/ 15 h 126"/>
                <a:gd name="T66" fmla="*/ 180 w 181"/>
                <a:gd name="T67" fmla="*/ 12 h 126"/>
                <a:gd name="T68" fmla="*/ 180 w 181"/>
                <a:gd name="T69" fmla="*/ 9 h 126"/>
                <a:gd name="T70" fmla="*/ 178 w 181"/>
                <a:gd name="T71" fmla="*/ 6 h 126"/>
                <a:gd name="T72" fmla="*/ 176 w 181"/>
                <a:gd name="T73" fmla="*/ 4 h 126"/>
                <a:gd name="T74" fmla="*/ 172 w 181"/>
                <a:gd name="T75" fmla="*/ 1 h 126"/>
                <a:gd name="T76" fmla="*/ 166 w 181"/>
                <a:gd name="T77" fmla="*/ 0 h 126"/>
                <a:gd name="T78" fmla="*/ 160 w 181"/>
                <a:gd name="T79" fmla="*/ 1 h 126"/>
                <a:gd name="T80" fmla="*/ 156 w 181"/>
                <a:gd name="T81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1" h="126">
                  <a:moveTo>
                    <a:pt x="156" y="4"/>
                  </a:moveTo>
                  <a:lnTo>
                    <a:pt x="71" y="88"/>
                  </a:lnTo>
                  <a:lnTo>
                    <a:pt x="25" y="43"/>
                  </a:lnTo>
                  <a:lnTo>
                    <a:pt x="23" y="41"/>
                  </a:lnTo>
                  <a:lnTo>
                    <a:pt x="20" y="39"/>
                  </a:lnTo>
                  <a:lnTo>
                    <a:pt x="18" y="39"/>
                  </a:lnTo>
                  <a:lnTo>
                    <a:pt x="15" y="38"/>
                  </a:lnTo>
                  <a:lnTo>
                    <a:pt x="11" y="39"/>
                  </a:lnTo>
                  <a:lnTo>
                    <a:pt x="9" y="39"/>
                  </a:lnTo>
                  <a:lnTo>
                    <a:pt x="6" y="41"/>
                  </a:lnTo>
                  <a:lnTo>
                    <a:pt x="4" y="43"/>
                  </a:lnTo>
                  <a:lnTo>
                    <a:pt x="2" y="45"/>
                  </a:lnTo>
                  <a:lnTo>
                    <a:pt x="1" y="47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1" y="59"/>
                  </a:lnTo>
                  <a:lnTo>
                    <a:pt x="2" y="61"/>
                  </a:lnTo>
                  <a:lnTo>
                    <a:pt x="4" y="63"/>
                  </a:lnTo>
                  <a:lnTo>
                    <a:pt x="61" y="121"/>
                  </a:lnTo>
                  <a:lnTo>
                    <a:pt x="63" y="122"/>
                  </a:lnTo>
                  <a:lnTo>
                    <a:pt x="66" y="124"/>
                  </a:lnTo>
                  <a:lnTo>
                    <a:pt x="68" y="126"/>
                  </a:lnTo>
                  <a:lnTo>
                    <a:pt x="71" y="126"/>
                  </a:lnTo>
                  <a:lnTo>
                    <a:pt x="74" y="126"/>
                  </a:lnTo>
                  <a:lnTo>
                    <a:pt x="77" y="124"/>
                  </a:lnTo>
                  <a:lnTo>
                    <a:pt x="80" y="122"/>
                  </a:lnTo>
                  <a:lnTo>
                    <a:pt x="82" y="121"/>
                  </a:lnTo>
                  <a:lnTo>
                    <a:pt x="176" y="26"/>
                  </a:lnTo>
                  <a:lnTo>
                    <a:pt x="178" y="24"/>
                  </a:lnTo>
                  <a:lnTo>
                    <a:pt x="180" y="21"/>
                  </a:lnTo>
                  <a:lnTo>
                    <a:pt x="180" y="17"/>
                  </a:lnTo>
                  <a:lnTo>
                    <a:pt x="181" y="15"/>
                  </a:lnTo>
                  <a:lnTo>
                    <a:pt x="180" y="12"/>
                  </a:lnTo>
                  <a:lnTo>
                    <a:pt x="180" y="9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2" y="1"/>
                  </a:lnTo>
                  <a:lnTo>
                    <a:pt x="166" y="0"/>
                  </a:lnTo>
                  <a:lnTo>
                    <a:pt x="160" y="1"/>
                  </a:lnTo>
                  <a:lnTo>
                    <a:pt x="15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85">
              <a:extLst>
                <a:ext uri="{FF2B5EF4-FFF2-40B4-BE49-F238E27FC236}">
                  <a16:creationId xmlns:a16="http://schemas.microsoft.com/office/drawing/2014/main" xmlns="" id="{DA813F51-AE50-48ED-97AE-DEE90770E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9325" y="1504951"/>
              <a:ext cx="57150" cy="39688"/>
            </a:xfrm>
            <a:custGeom>
              <a:avLst/>
              <a:gdLst>
                <a:gd name="T0" fmla="*/ 156 w 181"/>
                <a:gd name="T1" fmla="*/ 4 h 124"/>
                <a:gd name="T2" fmla="*/ 71 w 181"/>
                <a:gd name="T3" fmla="*/ 88 h 124"/>
                <a:gd name="T4" fmla="*/ 25 w 181"/>
                <a:gd name="T5" fmla="*/ 41 h 124"/>
                <a:gd name="T6" fmla="*/ 23 w 181"/>
                <a:gd name="T7" fmla="*/ 39 h 124"/>
                <a:gd name="T8" fmla="*/ 20 w 181"/>
                <a:gd name="T9" fmla="*/ 38 h 124"/>
                <a:gd name="T10" fmla="*/ 18 w 181"/>
                <a:gd name="T11" fmla="*/ 37 h 124"/>
                <a:gd name="T12" fmla="*/ 15 w 181"/>
                <a:gd name="T13" fmla="*/ 37 h 124"/>
                <a:gd name="T14" fmla="*/ 11 w 181"/>
                <a:gd name="T15" fmla="*/ 37 h 124"/>
                <a:gd name="T16" fmla="*/ 9 w 181"/>
                <a:gd name="T17" fmla="*/ 38 h 124"/>
                <a:gd name="T18" fmla="*/ 6 w 181"/>
                <a:gd name="T19" fmla="*/ 39 h 124"/>
                <a:gd name="T20" fmla="*/ 4 w 181"/>
                <a:gd name="T21" fmla="*/ 41 h 124"/>
                <a:gd name="T22" fmla="*/ 2 w 181"/>
                <a:gd name="T23" fmla="*/ 43 h 124"/>
                <a:gd name="T24" fmla="*/ 1 w 181"/>
                <a:gd name="T25" fmla="*/ 47 h 124"/>
                <a:gd name="T26" fmla="*/ 0 w 181"/>
                <a:gd name="T27" fmla="*/ 49 h 124"/>
                <a:gd name="T28" fmla="*/ 0 w 181"/>
                <a:gd name="T29" fmla="*/ 52 h 124"/>
                <a:gd name="T30" fmla="*/ 0 w 181"/>
                <a:gd name="T31" fmla="*/ 55 h 124"/>
                <a:gd name="T32" fmla="*/ 1 w 181"/>
                <a:gd name="T33" fmla="*/ 57 h 124"/>
                <a:gd name="T34" fmla="*/ 2 w 181"/>
                <a:gd name="T35" fmla="*/ 61 h 124"/>
                <a:gd name="T36" fmla="*/ 4 w 181"/>
                <a:gd name="T37" fmla="*/ 63 h 124"/>
                <a:gd name="T38" fmla="*/ 61 w 181"/>
                <a:gd name="T39" fmla="*/ 119 h 124"/>
                <a:gd name="T40" fmla="*/ 63 w 181"/>
                <a:gd name="T41" fmla="*/ 122 h 124"/>
                <a:gd name="T42" fmla="*/ 66 w 181"/>
                <a:gd name="T43" fmla="*/ 123 h 124"/>
                <a:gd name="T44" fmla="*/ 68 w 181"/>
                <a:gd name="T45" fmla="*/ 124 h 124"/>
                <a:gd name="T46" fmla="*/ 71 w 181"/>
                <a:gd name="T47" fmla="*/ 124 h 124"/>
                <a:gd name="T48" fmla="*/ 74 w 181"/>
                <a:gd name="T49" fmla="*/ 124 h 124"/>
                <a:gd name="T50" fmla="*/ 77 w 181"/>
                <a:gd name="T51" fmla="*/ 123 h 124"/>
                <a:gd name="T52" fmla="*/ 80 w 181"/>
                <a:gd name="T53" fmla="*/ 122 h 124"/>
                <a:gd name="T54" fmla="*/ 82 w 181"/>
                <a:gd name="T55" fmla="*/ 119 h 124"/>
                <a:gd name="T56" fmla="*/ 176 w 181"/>
                <a:gd name="T57" fmla="*/ 25 h 124"/>
                <a:gd name="T58" fmla="*/ 178 w 181"/>
                <a:gd name="T59" fmla="*/ 23 h 124"/>
                <a:gd name="T60" fmla="*/ 180 w 181"/>
                <a:gd name="T61" fmla="*/ 20 h 124"/>
                <a:gd name="T62" fmla="*/ 180 w 181"/>
                <a:gd name="T63" fmla="*/ 18 h 124"/>
                <a:gd name="T64" fmla="*/ 181 w 181"/>
                <a:gd name="T65" fmla="*/ 14 h 124"/>
                <a:gd name="T66" fmla="*/ 180 w 181"/>
                <a:gd name="T67" fmla="*/ 11 h 124"/>
                <a:gd name="T68" fmla="*/ 180 w 181"/>
                <a:gd name="T69" fmla="*/ 9 h 124"/>
                <a:gd name="T70" fmla="*/ 178 w 181"/>
                <a:gd name="T71" fmla="*/ 6 h 124"/>
                <a:gd name="T72" fmla="*/ 176 w 181"/>
                <a:gd name="T73" fmla="*/ 4 h 124"/>
                <a:gd name="T74" fmla="*/ 174 w 181"/>
                <a:gd name="T75" fmla="*/ 2 h 124"/>
                <a:gd name="T76" fmla="*/ 172 w 181"/>
                <a:gd name="T77" fmla="*/ 1 h 124"/>
                <a:gd name="T78" fmla="*/ 169 w 181"/>
                <a:gd name="T79" fmla="*/ 0 h 124"/>
                <a:gd name="T80" fmla="*/ 166 w 181"/>
                <a:gd name="T81" fmla="*/ 0 h 124"/>
                <a:gd name="T82" fmla="*/ 163 w 181"/>
                <a:gd name="T83" fmla="*/ 0 h 124"/>
                <a:gd name="T84" fmla="*/ 160 w 181"/>
                <a:gd name="T85" fmla="*/ 1 h 124"/>
                <a:gd name="T86" fmla="*/ 158 w 181"/>
                <a:gd name="T87" fmla="*/ 2 h 124"/>
                <a:gd name="T88" fmla="*/ 156 w 181"/>
                <a:gd name="T89" fmla="*/ 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1" h="124">
                  <a:moveTo>
                    <a:pt x="156" y="4"/>
                  </a:moveTo>
                  <a:lnTo>
                    <a:pt x="71" y="88"/>
                  </a:lnTo>
                  <a:lnTo>
                    <a:pt x="25" y="41"/>
                  </a:lnTo>
                  <a:lnTo>
                    <a:pt x="23" y="39"/>
                  </a:lnTo>
                  <a:lnTo>
                    <a:pt x="20" y="38"/>
                  </a:lnTo>
                  <a:lnTo>
                    <a:pt x="18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9" y="38"/>
                  </a:lnTo>
                  <a:lnTo>
                    <a:pt x="6" y="39"/>
                  </a:lnTo>
                  <a:lnTo>
                    <a:pt x="4" y="41"/>
                  </a:lnTo>
                  <a:lnTo>
                    <a:pt x="2" y="43"/>
                  </a:lnTo>
                  <a:lnTo>
                    <a:pt x="1" y="47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1" y="57"/>
                  </a:lnTo>
                  <a:lnTo>
                    <a:pt x="2" y="61"/>
                  </a:lnTo>
                  <a:lnTo>
                    <a:pt x="4" y="63"/>
                  </a:lnTo>
                  <a:lnTo>
                    <a:pt x="61" y="119"/>
                  </a:lnTo>
                  <a:lnTo>
                    <a:pt x="63" y="122"/>
                  </a:lnTo>
                  <a:lnTo>
                    <a:pt x="66" y="123"/>
                  </a:lnTo>
                  <a:lnTo>
                    <a:pt x="68" y="124"/>
                  </a:lnTo>
                  <a:lnTo>
                    <a:pt x="71" y="124"/>
                  </a:lnTo>
                  <a:lnTo>
                    <a:pt x="74" y="124"/>
                  </a:lnTo>
                  <a:lnTo>
                    <a:pt x="77" y="123"/>
                  </a:lnTo>
                  <a:lnTo>
                    <a:pt x="80" y="122"/>
                  </a:lnTo>
                  <a:lnTo>
                    <a:pt x="82" y="119"/>
                  </a:lnTo>
                  <a:lnTo>
                    <a:pt x="176" y="25"/>
                  </a:lnTo>
                  <a:lnTo>
                    <a:pt x="178" y="23"/>
                  </a:lnTo>
                  <a:lnTo>
                    <a:pt x="180" y="20"/>
                  </a:lnTo>
                  <a:lnTo>
                    <a:pt x="180" y="18"/>
                  </a:lnTo>
                  <a:lnTo>
                    <a:pt x="181" y="14"/>
                  </a:lnTo>
                  <a:lnTo>
                    <a:pt x="180" y="11"/>
                  </a:lnTo>
                  <a:lnTo>
                    <a:pt x="180" y="9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9" y="0"/>
                  </a:lnTo>
                  <a:lnTo>
                    <a:pt x="166" y="0"/>
                  </a:lnTo>
                  <a:lnTo>
                    <a:pt x="163" y="0"/>
                  </a:lnTo>
                  <a:lnTo>
                    <a:pt x="160" y="1"/>
                  </a:lnTo>
                  <a:lnTo>
                    <a:pt x="158" y="2"/>
                  </a:lnTo>
                  <a:lnTo>
                    <a:pt x="15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86">
              <a:extLst>
                <a:ext uri="{FF2B5EF4-FFF2-40B4-BE49-F238E27FC236}">
                  <a16:creationId xmlns:a16="http://schemas.microsoft.com/office/drawing/2014/main" xmlns="" id="{84ED0BD7-A87E-42B1-B5FF-F147ADAD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9325" y="1558926"/>
              <a:ext cx="57150" cy="39688"/>
            </a:xfrm>
            <a:custGeom>
              <a:avLst/>
              <a:gdLst>
                <a:gd name="T0" fmla="*/ 156 w 181"/>
                <a:gd name="T1" fmla="*/ 5 h 126"/>
                <a:gd name="T2" fmla="*/ 71 w 181"/>
                <a:gd name="T3" fmla="*/ 88 h 126"/>
                <a:gd name="T4" fmla="*/ 25 w 181"/>
                <a:gd name="T5" fmla="*/ 43 h 126"/>
                <a:gd name="T6" fmla="*/ 23 w 181"/>
                <a:gd name="T7" fmla="*/ 41 h 126"/>
                <a:gd name="T8" fmla="*/ 20 w 181"/>
                <a:gd name="T9" fmla="*/ 40 h 126"/>
                <a:gd name="T10" fmla="*/ 18 w 181"/>
                <a:gd name="T11" fmla="*/ 39 h 126"/>
                <a:gd name="T12" fmla="*/ 15 w 181"/>
                <a:gd name="T13" fmla="*/ 39 h 126"/>
                <a:gd name="T14" fmla="*/ 11 w 181"/>
                <a:gd name="T15" fmla="*/ 39 h 126"/>
                <a:gd name="T16" fmla="*/ 9 w 181"/>
                <a:gd name="T17" fmla="*/ 40 h 126"/>
                <a:gd name="T18" fmla="*/ 6 w 181"/>
                <a:gd name="T19" fmla="*/ 41 h 126"/>
                <a:gd name="T20" fmla="*/ 4 w 181"/>
                <a:gd name="T21" fmla="*/ 43 h 126"/>
                <a:gd name="T22" fmla="*/ 2 w 181"/>
                <a:gd name="T23" fmla="*/ 46 h 126"/>
                <a:gd name="T24" fmla="*/ 1 w 181"/>
                <a:gd name="T25" fmla="*/ 49 h 126"/>
                <a:gd name="T26" fmla="*/ 0 w 181"/>
                <a:gd name="T27" fmla="*/ 51 h 126"/>
                <a:gd name="T28" fmla="*/ 0 w 181"/>
                <a:gd name="T29" fmla="*/ 54 h 126"/>
                <a:gd name="T30" fmla="*/ 0 w 181"/>
                <a:gd name="T31" fmla="*/ 57 h 126"/>
                <a:gd name="T32" fmla="*/ 1 w 181"/>
                <a:gd name="T33" fmla="*/ 60 h 126"/>
                <a:gd name="T34" fmla="*/ 2 w 181"/>
                <a:gd name="T35" fmla="*/ 63 h 126"/>
                <a:gd name="T36" fmla="*/ 4 w 181"/>
                <a:gd name="T37" fmla="*/ 65 h 126"/>
                <a:gd name="T38" fmla="*/ 61 w 181"/>
                <a:gd name="T39" fmla="*/ 122 h 126"/>
                <a:gd name="T40" fmla="*/ 63 w 181"/>
                <a:gd name="T41" fmla="*/ 124 h 126"/>
                <a:gd name="T42" fmla="*/ 66 w 181"/>
                <a:gd name="T43" fmla="*/ 125 h 126"/>
                <a:gd name="T44" fmla="*/ 68 w 181"/>
                <a:gd name="T45" fmla="*/ 126 h 126"/>
                <a:gd name="T46" fmla="*/ 71 w 181"/>
                <a:gd name="T47" fmla="*/ 126 h 126"/>
                <a:gd name="T48" fmla="*/ 74 w 181"/>
                <a:gd name="T49" fmla="*/ 126 h 126"/>
                <a:gd name="T50" fmla="*/ 77 w 181"/>
                <a:gd name="T51" fmla="*/ 125 h 126"/>
                <a:gd name="T52" fmla="*/ 80 w 181"/>
                <a:gd name="T53" fmla="*/ 124 h 126"/>
                <a:gd name="T54" fmla="*/ 82 w 181"/>
                <a:gd name="T55" fmla="*/ 122 h 126"/>
                <a:gd name="T56" fmla="*/ 176 w 181"/>
                <a:gd name="T57" fmla="*/ 27 h 126"/>
                <a:gd name="T58" fmla="*/ 178 w 181"/>
                <a:gd name="T59" fmla="*/ 24 h 126"/>
                <a:gd name="T60" fmla="*/ 180 w 181"/>
                <a:gd name="T61" fmla="*/ 22 h 126"/>
                <a:gd name="T62" fmla="*/ 180 w 181"/>
                <a:gd name="T63" fmla="*/ 19 h 126"/>
                <a:gd name="T64" fmla="*/ 181 w 181"/>
                <a:gd name="T65" fmla="*/ 16 h 126"/>
                <a:gd name="T66" fmla="*/ 180 w 181"/>
                <a:gd name="T67" fmla="*/ 12 h 126"/>
                <a:gd name="T68" fmla="*/ 180 w 181"/>
                <a:gd name="T69" fmla="*/ 10 h 126"/>
                <a:gd name="T70" fmla="*/ 178 w 181"/>
                <a:gd name="T71" fmla="*/ 7 h 126"/>
                <a:gd name="T72" fmla="*/ 176 w 181"/>
                <a:gd name="T73" fmla="*/ 5 h 126"/>
                <a:gd name="T74" fmla="*/ 174 w 181"/>
                <a:gd name="T75" fmla="*/ 3 h 126"/>
                <a:gd name="T76" fmla="*/ 172 w 181"/>
                <a:gd name="T77" fmla="*/ 2 h 126"/>
                <a:gd name="T78" fmla="*/ 169 w 181"/>
                <a:gd name="T79" fmla="*/ 1 h 126"/>
                <a:gd name="T80" fmla="*/ 166 w 181"/>
                <a:gd name="T81" fmla="*/ 0 h 126"/>
                <a:gd name="T82" fmla="*/ 163 w 181"/>
                <a:gd name="T83" fmla="*/ 1 h 126"/>
                <a:gd name="T84" fmla="*/ 160 w 181"/>
                <a:gd name="T85" fmla="*/ 2 h 126"/>
                <a:gd name="T86" fmla="*/ 158 w 181"/>
                <a:gd name="T87" fmla="*/ 3 h 126"/>
                <a:gd name="T88" fmla="*/ 156 w 181"/>
                <a:gd name="T89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1" h="126">
                  <a:moveTo>
                    <a:pt x="156" y="5"/>
                  </a:moveTo>
                  <a:lnTo>
                    <a:pt x="71" y="88"/>
                  </a:lnTo>
                  <a:lnTo>
                    <a:pt x="25" y="43"/>
                  </a:lnTo>
                  <a:lnTo>
                    <a:pt x="23" y="41"/>
                  </a:lnTo>
                  <a:lnTo>
                    <a:pt x="20" y="40"/>
                  </a:lnTo>
                  <a:lnTo>
                    <a:pt x="18" y="39"/>
                  </a:lnTo>
                  <a:lnTo>
                    <a:pt x="15" y="39"/>
                  </a:lnTo>
                  <a:lnTo>
                    <a:pt x="11" y="39"/>
                  </a:lnTo>
                  <a:lnTo>
                    <a:pt x="9" y="40"/>
                  </a:lnTo>
                  <a:lnTo>
                    <a:pt x="6" y="41"/>
                  </a:lnTo>
                  <a:lnTo>
                    <a:pt x="4" y="43"/>
                  </a:lnTo>
                  <a:lnTo>
                    <a:pt x="2" y="46"/>
                  </a:lnTo>
                  <a:lnTo>
                    <a:pt x="1" y="49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0" y="57"/>
                  </a:lnTo>
                  <a:lnTo>
                    <a:pt x="1" y="60"/>
                  </a:lnTo>
                  <a:lnTo>
                    <a:pt x="2" y="63"/>
                  </a:lnTo>
                  <a:lnTo>
                    <a:pt x="4" y="65"/>
                  </a:lnTo>
                  <a:lnTo>
                    <a:pt x="61" y="122"/>
                  </a:lnTo>
                  <a:lnTo>
                    <a:pt x="63" y="124"/>
                  </a:lnTo>
                  <a:lnTo>
                    <a:pt x="66" y="125"/>
                  </a:lnTo>
                  <a:lnTo>
                    <a:pt x="68" y="126"/>
                  </a:lnTo>
                  <a:lnTo>
                    <a:pt x="71" y="126"/>
                  </a:lnTo>
                  <a:lnTo>
                    <a:pt x="74" y="126"/>
                  </a:lnTo>
                  <a:lnTo>
                    <a:pt x="77" y="125"/>
                  </a:lnTo>
                  <a:lnTo>
                    <a:pt x="80" y="124"/>
                  </a:lnTo>
                  <a:lnTo>
                    <a:pt x="82" y="122"/>
                  </a:lnTo>
                  <a:lnTo>
                    <a:pt x="176" y="27"/>
                  </a:lnTo>
                  <a:lnTo>
                    <a:pt x="178" y="24"/>
                  </a:lnTo>
                  <a:lnTo>
                    <a:pt x="180" y="22"/>
                  </a:lnTo>
                  <a:lnTo>
                    <a:pt x="180" y="19"/>
                  </a:lnTo>
                  <a:lnTo>
                    <a:pt x="181" y="16"/>
                  </a:lnTo>
                  <a:lnTo>
                    <a:pt x="180" y="12"/>
                  </a:lnTo>
                  <a:lnTo>
                    <a:pt x="180" y="10"/>
                  </a:lnTo>
                  <a:lnTo>
                    <a:pt x="178" y="7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9" y="1"/>
                  </a:lnTo>
                  <a:lnTo>
                    <a:pt x="166" y="0"/>
                  </a:lnTo>
                  <a:lnTo>
                    <a:pt x="163" y="1"/>
                  </a:lnTo>
                  <a:lnTo>
                    <a:pt x="160" y="2"/>
                  </a:lnTo>
                  <a:lnTo>
                    <a:pt x="158" y="3"/>
                  </a:lnTo>
                  <a:lnTo>
                    <a:pt x="15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xmlns="" id="{6CB602B5-6F44-45A7-A359-6A59DEDD9F83}"/>
              </a:ext>
            </a:extLst>
          </p:cNvPr>
          <p:cNvGrpSpPr/>
          <p:nvPr/>
        </p:nvGrpSpPr>
        <p:grpSpPr>
          <a:xfrm>
            <a:off x="11058525" y="4633594"/>
            <a:ext cx="285750" cy="285750"/>
            <a:chOff x="6451600" y="2505076"/>
            <a:chExt cx="285750" cy="285750"/>
          </a:xfrm>
          <a:solidFill>
            <a:schemeClr val="bg1"/>
          </a:solidFill>
        </p:grpSpPr>
        <p:sp>
          <p:nvSpPr>
            <p:cNvPr id="168" name="Freeform 296">
              <a:extLst>
                <a:ext uri="{FF2B5EF4-FFF2-40B4-BE49-F238E27FC236}">
                  <a16:creationId xmlns:a16="http://schemas.microsoft.com/office/drawing/2014/main" xmlns="" id="{F78656D2-588E-4334-8455-7F64CFECEC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5425" y="2505076"/>
              <a:ext cx="161925" cy="209550"/>
            </a:xfrm>
            <a:custGeom>
              <a:avLst/>
              <a:gdLst>
                <a:gd name="T0" fmla="*/ 330 w 510"/>
                <a:gd name="T1" fmla="*/ 53 h 660"/>
                <a:gd name="T2" fmla="*/ 459 w 510"/>
                <a:gd name="T3" fmla="*/ 180 h 660"/>
                <a:gd name="T4" fmla="*/ 330 w 510"/>
                <a:gd name="T5" fmla="*/ 180 h 660"/>
                <a:gd name="T6" fmla="*/ 330 w 510"/>
                <a:gd name="T7" fmla="*/ 53 h 660"/>
                <a:gd name="T8" fmla="*/ 509 w 510"/>
                <a:gd name="T9" fmla="*/ 191 h 660"/>
                <a:gd name="T10" fmla="*/ 508 w 510"/>
                <a:gd name="T11" fmla="*/ 187 h 660"/>
                <a:gd name="T12" fmla="*/ 506 w 510"/>
                <a:gd name="T13" fmla="*/ 185 h 660"/>
                <a:gd name="T14" fmla="*/ 326 w 510"/>
                <a:gd name="T15" fmla="*/ 4 h 660"/>
                <a:gd name="T16" fmla="*/ 323 w 510"/>
                <a:gd name="T17" fmla="*/ 3 h 660"/>
                <a:gd name="T18" fmla="*/ 321 w 510"/>
                <a:gd name="T19" fmla="*/ 1 h 660"/>
                <a:gd name="T20" fmla="*/ 317 w 510"/>
                <a:gd name="T21" fmla="*/ 1 h 660"/>
                <a:gd name="T22" fmla="*/ 315 w 510"/>
                <a:gd name="T23" fmla="*/ 0 h 660"/>
                <a:gd name="T24" fmla="*/ 15 w 510"/>
                <a:gd name="T25" fmla="*/ 0 h 660"/>
                <a:gd name="T26" fmla="*/ 11 w 510"/>
                <a:gd name="T27" fmla="*/ 0 h 660"/>
                <a:gd name="T28" fmla="*/ 8 w 510"/>
                <a:gd name="T29" fmla="*/ 1 h 660"/>
                <a:gd name="T30" fmla="*/ 6 w 510"/>
                <a:gd name="T31" fmla="*/ 3 h 660"/>
                <a:gd name="T32" fmla="*/ 4 w 510"/>
                <a:gd name="T33" fmla="*/ 4 h 660"/>
                <a:gd name="T34" fmla="*/ 2 w 510"/>
                <a:gd name="T35" fmla="*/ 7 h 660"/>
                <a:gd name="T36" fmla="*/ 1 w 510"/>
                <a:gd name="T37" fmla="*/ 10 h 660"/>
                <a:gd name="T38" fmla="*/ 0 w 510"/>
                <a:gd name="T39" fmla="*/ 12 h 660"/>
                <a:gd name="T40" fmla="*/ 0 w 510"/>
                <a:gd name="T41" fmla="*/ 15 h 660"/>
                <a:gd name="T42" fmla="*/ 0 w 510"/>
                <a:gd name="T43" fmla="*/ 545 h 660"/>
                <a:gd name="T44" fmla="*/ 30 w 510"/>
                <a:gd name="T45" fmla="*/ 545 h 660"/>
                <a:gd name="T46" fmla="*/ 30 w 510"/>
                <a:gd name="T47" fmla="*/ 30 h 660"/>
                <a:gd name="T48" fmla="*/ 300 w 510"/>
                <a:gd name="T49" fmla="*/ 30 h 660"/>
                <a:gd name="T50" fmla="*/ 300 w 510"/>
                <a:gd name="T51" fmla="*/ 195 h 660"/>
                <a:gd name="T52" fmla="*/ 300 w 510"/>
                <a:gd name="T53" fmla="*/ 198 h 660"/>
                <a:gd name="T54" fmla="*/ 301 w 510"/>
                <a:gd name="T55" fmla="*/ 201 h 660"/>
                <a:gd name="T56" fmla="*/ 302 w 510"/>
                <a:gd name="T57" fmla="*/ 205 h 660"/>
                <a:gd name="T58" fmla="*/ 305 w 510"/>
                <a:gd name="T59" fmla="*/ 207 h 660"/>
                <a:gd name="T60" fmla="*/ 307 w 510"/>
                <a:gd name="T61" fmla="*/ 208 h 660"/>
                <a:gd name="T62" fmla="*/ 309 w 510"/>
                <a:gd name="T63" fmla="*/ 209 h 660"/>
                <a:gd name="T64" fmla="*/ 312 w 510"/>
                <a:gd name="T65" fmla="*/ 210 h 660"/>
                <a:gd name="T66" fmla="*/ 315 w 510"/>
                <a:gd name="T67" fmla="*/ 210 h 660"/>
                <a:gd name="T68" fmla="*/ 480 w 510"/>
                <a:gd name="T69" fmla="*/ 210 h 660"/>
                <a:gd name="T70" fmla="*/ 480 w 510"/>
                <a:gd name="T71" fmla="*/ 630 h 660"/>
                <a:gd name="T72" fmla="*/ 135 w 510"/>
                <a:gd name="T73" fmla="*/ 630 h 660"/>
                <a:gd name="T74" fmla="*/ 135 w 510"/>
                <a:gd name="T75" fmla="*/ 660 h 660"/>
                <a:gd name="T76" fmla="*/ 495 w 510"/>
                <a:gd name="T77" fmla="*/ 660 h 660"/>
                <a:gd name="T78" fmla="*/ 498 w 510"/>
                <a:gd name="T79" fmla="*/ 660 h 660"/>
                <a:gd name="T80" fmla="*/ 501 w 510"/>
                <a:gd name="T81" fmla="*/ 659 h 660"/>
                <a:gd name="T82" fmla="*/ 504 w 510"/>
                <a:gd name="T83" fmla="*/ 658 h 660"/>
                <a:gd name="T84" fmla="*/ 506 w 510"/>
                <a:gd name="T85" fmla="*/ 657 h 660"/>
                <a:gd name="T86" fmla="*/ 508 w 510"/>
                <a:gd name="T87" fmla="*/ 655 h 660"/>
                <a:gd name="T88" fmla="*/ 509 w 510"/>
                <a:gd name="T89" fmla="*/ 652 h 660"/>
                <a:gd name="T90" fmla="*/ 510 w 510"/>
                <a:gd name="T91" fmla="*/ 649 h 660"/>
                <a:gd name="T92" fmla="*/ 510 w 510"/>
                <a:gd name="T93" fmla="*/ 645 h 660"/>
                <a:gd name="T94" fmla="*/ 510 w 510"/>
                <a:gd name="T95" fmla="*/ 195 h 660"/>
                <a:gd name="T96" fmla="*/ 510 w 510"/>
                <a:gd name="T97" fmla="*/ 193 h 660"/>
                <a:gd name="T98" fmla="*/ 509 w 510"/>
                <a:gd name="T99" fmla="*/ 19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0" h="660">
                  <a:moveTo>
                    <a:pt x="330" y="53"/>
                  </a:moveTo>
                  <a:lnTo>
                    <a:pt x="459" y="180"/>
                  </a:lnTo>
                  <a:lnTo>
                    <a:pt x="330" y="180"/>
                  </a:lnTo>
                  <a:lnTo>
                    <a:pt x="330" y="53"/>
                  </a:lnTo>
                  <a:close/>
                  <a:moveTo>
                    <a:pt x="509" y="191"/>
                  </a:moveTo>
                  <a:lnTo>
                    <a:pt x="508" y="187"/>
                  </a:lnTo>
                  <a:lnTo>
                    <a:pt x="506" y="185"/>
                  </a:lnTo>
                  <a:lnTo>
                    <a:pt x="326" y="4"/>
                  </a:lnTo>
                  <a:lnTo>
                    <a:pt x="323" y="3"/>
                  </a:lnTo>
                  <a:lnTo>
                    <a:pt x="321" y="1"/>
                  </a:lnTo>
                  <a:lnTo>
                    <a:pt x="317" y="1"/>
                  </a:lnTo>
                  <a:lnTo>
                    <a:pt x="3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45"/>
                  </a:lnTo>
                  <a:lnTo>
                    <a:pt x="30" y="545"/>
                  </a:lnTo>
                  <a:lnTo>
                    <a:pt x="30" y="30"/>
                  </a:lnTo>
                  <a:lnTo>
                    <a:pt x="300" y="30"/>
                  </a:lnTo>
                  <a:lnTo>
                    <a:pt x="300" y="195"/>
                  </a:lnTo>
                  <a:lnTo>
                    <a:pt x="300" y="198"/>
                  </a:lnTo>
                  <a:lnTo>
                    <a:pt x="301" y="201"/>
                  </a:lnTo>
                  <a:lnTo>
                    <a:pt x="302" y="205"/>
                  </a:lnTo>
                  <a:lnTo>
                    <a:pt x="305" y="207"/>
                  </a:lnTo>
                  <a:lnTo>
                    <a:pt x="307" y="208"/>
                  </a:lnTo>
                  <a:lnTo>
                    <a:pt x="309" y="209"/>
                  </a:lnTo>
                  <a:lnTo>
                    <a:pt x="312" y="210"/>
                  </a:lnTo>
                  <a:lnTo>
                    <a:pt x="315" y="210"/>
                  </a:lnTo>
                  <a:lnTo>
                    <a:pt x="480" y="210"/>
                  </a:lnTo>
                  <a:lnTo>
                    <a:pt x="480" y="630"/>
                  </a:lnTo>
                  <a:lnTo>
                    <a:pt x="135" y="630"/>
                  </a:lnTo>
                  <a:lnTo>
                    <a:pt x="135" y="660"/>
                  </a:lnTo>
                  <a:lnTo>
                    <a:pt x="495" y="660"/>
                  </a:lnTo>
                  <a:lnTo>
                    <a:pt x="498" y="660"/>
                  </a:lnTo>
                  <a:lnTo>
                    <a:pt x="501" y="659"/>
                  </a:lnTo>
                  <a:lnTo>
                    <a:pt x="504" y="658"/>
                  </a:lnTo>
                  <a:lnTo>
                    <a:pt x="506" y="657"/>
                  </a:lnTo>
                  <a:lnTo>
                    <a:pt x="508" y="655"/>
                  </a:lnTo>
                  <a:lnTo>
                    <a:pt x="509" y="652"/>
                  </a:lnTo>
                  <a:lnTo>
                    <a:pt x="510" y="649"/>
                  </a:lnTo>
                  <a:lnTo>
                    <a:pt x="510" y="645"/>
                  </a:lnTo>
                  <a:lnTo>
                    <a:pt x="510" y="195"/>
                  </a:lnTo>
                  <a:lnTo>
                    <a:pt x="510" y="193"/>
                  </a:lnTo>
                  <a:lnTo>
                    <a:pt x="509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297">
              <a:extLst>
                <a:ext uri="{FF2B5EF4-FFF2-40B4-BE49-F238E27FC236}">
                  <a16:creationId xmlns:a16="http://schemas.microsoft.com/office/drawing/2014/main" xmlns="" id="{980FFC8C-EA37-437E-A45B-DA487CDCD4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1600" y="2695576"/>
              <a:ext cx="261938" cy="95250"/>
            </a:xfrm>
            <a:custGeom>
              <a:avLst/>
              <a:gdLst>
                <a:gd name="T0" fmla="*/ 297 w 825"/>
                <a:gd name="T1" fmla="*/ 59 h 300"/>
                <a:gd name="T2" fmla="*/ 355 w 825"/>
                <a:gd name="T3" fmla="*/ 77 h 300"/>
                <a:gd name="T4" fmla="*/ 396 w 825"/>
                <a:gd name="T5" fmla="*/ 102 h 300"/>
                <a:gd name="T6" fmla="*/ 261 w 825"/>
                <a:gd name="T7" fmla="*/ 120 h 300"/>
                <a:gd name="T8" fmla="*/ 253 w 825"/>
                <a:gd name="T9" fmla="*/ 123 h 300"/>
                <a:gd name="T10" fmla="*/ 247 w 825"/>
                <a:gd name="T11" fmla="*/ 129 h 300"/>
                <a:gd name="T12" fmla="*/ 246 w 825"/>
                <a:gd name="T13" fmla="*/ 139 h 300"/>
                <a:gd name="T14" fmla="*/ 250 w 825"/>
                <a:gd name="T15" fmla="*/ 146 h 300"/>
                <a:gd name="T16" fmla="*/ 258 w 825"/>
                <a:gd name="T17" fmla="*/ 149 h 300"/>
                <a:gd name="T18" fmla="*/ 546 w 825"/>
                <a:gd name="T19" fmla="*/ 150 h 300"/>
                <a:gd name="T20" fmla="*/ 603 w 825"/>
                <a:gd name="T21" fmla="*/ 155 h 300"/>
                <a:gd name="T22" fmla="*/ 658 w 825"/>
                <a:gd name="T23" fmla="*/ 164 h 300"/>
                <a:gd name="T24" fmla="*/ 707 w 825"/>
                <a:gd name="T25" fmla="*/ 179 h 300"/>
                <a:gd name="T26" fmla="*/ 747 w 825"/>
                <a:gd name="T27" fmla="*/ 199 h 300"/>
                <a:gd name="T28" fmla="*/ 778 w 825"/>
                <a:gd name="T29" fmla="*/ 221 h 300"/>
                <a:gd name="T30" fmla="*/ 182 w 825"/>
                <a:gd name="T31" fmla="*/ 240 h 300"/>
                <a:gd name="T32" fmla="*/ 30 w 825"/>
                <a:gd name="T33" fmla="*/ 29 h 300"/>
                <a:gd name="T34" fmla="*/ 526 w 825"/>
                <a:gd name="T35" fmla="*/ 120 h 300"/>
                <a:gd name="T36" fmla="*/ 454 w 825"/>
                <a:gd name="T37" fmla="*/ 117 h 300"/>
                <a:gd name="T38" fmla="*/ 418 w 825"/>
                <a:gd name="T39" fmla="*/ 82 h 300"/>
                <a:gd name="T40" fmla="*/ 381 w 825"/>
                <a:gd name="T41" fmla="*/ 57 h 300"/>
                <a:gd name="T42" fmla="*/ 345 w 825"/>
                <a:gd name="T43" fmla="*/ 41 h 300"/>
                <a:gd name="T44" fmla="*/ 302 w 825"/>
                <a:gd name="T45" fmla="*/ 29 h 300"/>
                <a:gd name="T46" fmla="*/ 182 w 825"/>
                <a:gd name="T47" fmla="*/ 29 h 300"/>
                <a:gd name="T48" fmla="*/ 181 w 825"/>
                <a:gd name="T49" fmla="*/ 9 h 300"/>
                <a:gd name="T50" fmla="*/ 174 w 825"/>
                <a:gd name="T51" fmla="*/ 3 h 300"/>
                <a:gd name="T52" fmla="*/ 167 w 825"/>
                <a:gd name="T53" fmla="*/ 0 h 300"/>
                <a:gd name="T54" fmla="*/ 10 w 825"/>
                <a:gd name="T55" fmla="*/ 2 h 300"/>
                <a:gd name="T56" fmla="*/ 2 w 825"/>
                <a:gd name="T57" fmla="*/ 7 h 300"/>
                <a:gd name="T58" fmla="*/ 0 w 825"/>
                <a:gd name="T59" fmla="*/ 14 h 300"/>
                <a:gd name="T60" fmla="*/ 1 w 825"/>
                <a:gd name="T61" fmla="*/ 292 h 300"/>
                <a:gd name="T62" fmla="*/ 6 w 825"/>
                <a:gd name="T63" fmla="*/ 298 h 300"/>
                <a:gd name="T64" fmla="*/ 15 w 825"/>
                <a:gd name="T65" fmla="*/ 300 h 300"/>
                <a:gd name="T66" fmla="*/ 172 w 825"/>
                <a:gd name="T67" fmla="*/ 299 h 300"/>
                <a:gd name="T68" fmla="*/ 179 w 825"/>
                <a:gd name="T69" fmla="*/ 294 h 300"/>
                <a:gd name="T70" fmla="*/ 182 w 825"/>
                <a:gd name="T71" fmla="*/ 285 h 300"/>
                <a:gd name="T72" fmla="*/ 813 w 825"/>
                <a:gd name="T73" fmla="*/ 270 h 300"/>
                <a:gd name="T74" fmla="*/ 821 w 825"/>
                <a:gd name="T75" fmla="*/ 266 h 300"/>
                <a:gd name="T76" fmla="*/ 825 w 825"/>
                <a:gd name="T77" fmla="*/ 259 h 300"/>
                <a:gd name="T78" fmla="*/ 824 w 825"/>
                <a:gd name="T79" fmla="*/ 240 h 300"/>
                <a:gd name="T80" fmla="*/ 815 w 825"/>
                <a:gd name="T81" fmla="*/ 220 h 300"/>
                <a:gd name="T82" fmla="*/ 798 w 825"/>
                <a:gd name="T83" fmla="*/ 200 h 300"/>
                <a:gd name="T84" fmla="*/ 765 w 825"/>
                <a:gd name="T85" fmla="*/ 174 h 300"/>
                <a:gd name="T86" fmla="*/ 721 w 825"/>
                <a:gd name="T87" fmla="*/ 154 h 300"/>
                <a:gd name="T88" fmla="*/ 669 w 825"/>
                <a:gd name="T89" fmla="*/ 137 h 300"/>
                <a:gd name="T90" fmla="*/ 610 w 825"/>
                <a:gd name="T91" fmla="*/ 126 h 300"/>
                <a:gd name="T92" fmla="*/ 548 w 825"/>
                <a:gd name="T93" fmla="*/ 12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25" h="300">
                  <a:moveTo>
                    <a:pt x="182" y="240"/>
                  </a:moveTo>
                  <a:lnTo>
                    <a:pt x="182" y="59"/>
                  </a:lnTo>
                  <a:lnTo>
                    <a:pt x="297" y="59"/>
                  </a:lnTo>
                  <a:lnTo>
                    <a:pt x="319" y="64"/>
                  </a:lnTo>
                  <a:lnTo>
                    <a:pt x="338" y="70"/>
                  </a:lnTo>
                  <a:lnTo>
                    <a:pt x="355" y="77"/>
                  </a:lnTo>
                  <a:lnTo>
                    <a:pt x="370" y="85"/>
                  </a:lnTo>
                  <a:lnTo>
                    <a:pt x="384" y="94"/>
                  </a:lnTo>
                  <a:lnTo>
                    <a:pt x="396" y="102"/>
                  </a:lnTo>
                  <a:lnTo>
                    <a:pt x="407" y="111"/>
                  </a:lnTo>
                  <a:lnTo>
                    <a:pt x="416" y="120"/>
                  </a:lnTo>
                  <a:lnTo>
                    <a:pt x="261" y="120"/>
                  </a:lnTo>
                  <a:lnTo>
                    <a:pt x="258" y="120"/>
                  </a:lnTo>
                  <a:lnTo>
                    <a:pt x="256" y="122"/>
                  </a:lnTo>
                  <a:lnTo>
                    <a:pt x="253" y="123"/>
                  </a:lnTo>
                  <a:lnTo>
                    <a:pt x="250" y="125"/>
                  </a:lnTo>
                  <a:lnTo>
                    <a:pt x="248" y="127"/>
                  </a:lnTo>
                  <a:lnTo>
                    <a:pt x="247" y="129"/>
                  </a:lnTo>
                  <a:lnTo>
                    <a:pt x="246" y="132"/>
                  </a:lnTo>
                  <a:lnTo>
                    <a:pt x="246" y="135"/>
                  </a:lnTo>
                  <a:lnTo>
                    <a:pt x="246" y="139"/>
                  </a:lnTo>
                  <a:lnTo>
                    <a:pt x="247" y="141"/>
                  </a:lnTo>
                  <a:lnTo>
                    <a:pt x="248" y="144"/>
                  </a:lnTo>
                  <a:lnTo>
                    <a:pt x="250" y="146"/>
                  </a:lnTo>
                  <a:lnTo>
                    <a:pt x="253" y="147"/>
                  </a:lnTo>
                  <a:lnTo>
                    <a:pt x="256" y="149"/>
                  </a:lnTo>
                  <a:lnTo>
                    <a:pt x="258" y="149"/>
                  </a:lnTo>
                  <a:lnTo>
                    <a:pt x="261" y="150"/>
                  </a:lnTo>
                  <a:lnTo>
                    <a:pt x="526" y="150"/>
                  </a:lnTo>
                  <a:lnTo>
                    <a:pt x="546" y="150"/>
                  </a:lnTo>
                  <a:lnTo>
                    <a:pt x="566" y="150"/>
                  </a:lnTo>
                  <a:lnTo>
                    <a:pt x="585" y="153"/>
                  </a:lnTo>
                  <a:lnTo>
                    <a:pt x="603" y="155"/>
                  </a:lnTo>
                  <a:lnTo>
                    <a:pt x="623" y="157"/>
                  </a:lnTo>
                  <a:lnTo>
                    <a:pt x="641" y="161"/>
                  </a:lnTo>
                  <a:lnTo>
                    <a:pt x="658" y="164"/>
                  </a:lnTo>
                  <a:lnTo>
                    <a:pt x="675" y="169"/>
                  </a:lnTo>
                  <a:lnTo>
                    <a:pt x="691" y="174"/>
                  </a:lnTo>
                  <a:lnTo>
                    <a:pt x="707" y="179"/>
                  </a:lnTo>
                  <a:lnTo>
                    <a:pt x="721" y="186"/>
                  </a:lnTo>
                  <a:lnTo>
                    <a:pt x="735" y="192"/>
                  </a:lnTo>
                  <a:lnTo>
                    <a:pt x="747" y="199"/>
                  </a:lnTo>
                  <a:lnTo>
                    <a:pt x="759" y="205"/>
                  </a:lnTo>
                  <a:lnTo>
                    <a:pt x="768" y="212"/>
                  </a:lnTo>
                  <a:lnTo>
                    <a:pt x="778" y="221"/>
                  </a:lnTo>
                  <a:lnTo>
                    <a:pt x="786" y="231"/>
                  </a:lnTo>
                  <a:lnTo>
                    <a:pt x="792" y="240"/>
                  </a:lnTo>
                  <a:lnTo>
                    <a:pt x="182" y="240"/>
                  </a:lnTo>
                  <a:close/>
                  <a:moveTo>
                    <a:pt x="152" y="270"/>
                  </a:moveTo>
                  <a:lnTo>
                    <a:pt x="30" y="270"/>
                  </a:lnTo>
                  <a:lnTo>
                    <a:pt x="30" y="29"/>
                  </a:lnTo>
                  <a:lnTo>
                    <a:pt x="152" y="29"/>
                  </a:lnTo>
                  <a:lnTo>
                    <a:pt x="152" y="270"/>
                  </a:lnTo>
                  <a:close/>
                  <a:moveTo>
                    <a:pt x="526" y="120"/>
                  </a:moveTo>
                  <a:lnTo>
                    <a:pt x="458" y="120"/>
                  </a:lnTo>
                  <a:lnTo>
                    <a:pt x="456" y="118"/>
                  </a:lnTo>
                  <a:lnTo>
                    <a:pt x="454" y="117"/>
                  </a:lnTo>
                  <a:lnTo>
                    <a:pt x="445" y="107"/>
                  </a:lnTo>
                  <a:lnTo>
                    <a:pt x="432" y="95"/>
                  </a:lnTo>
                  <a:lnTo>
                    <a:pt x="418" y="82"/>
                  </a:lnTo>
                  <a:lnTo>
                    <a:pt x="401" y="69"/>
                  </a:lnTo>
                  <a:lnTo>
                    <a:pt x="392" y="63"/>
                  </a:lnTo>
                  <a:lnTo>
                    <a:pt x="381" y="57"/>
                  </a:lnTo>
                  <a:lnTo>
                    <a:pt x="369" y="51"/>
                  </a:lnTo>
                  <a:lnTo>
                    <a:pt x="357" y="46"/>
                  </a:lnTo>
                  <a:lnTo>
                    <a:pt x="345" y="41"/>
                  </a:lnTo>
                  <a:lnTo>
                    <a:pt x="331" y="37"/>
                  </a:lnTo>
                  <a:lnTo>
                    <a:pt x="317" y="33"/>
                  </a:lnTo>
                  <a:lnTo>
                    <a:pt x="302" y="29"/>
                  </a:lnTo>
                  <a:lnTo>
                    <a:pt x="300" y="29"/>
                  </a:lnTo>
                  <a:lnTo>
                    <a:pt x="299" y="29"/>
                  </a:lnTo>
                  <a:lnTo>
                    <a:pt x="182" y="29"/>
                  </a:lnTo>
                  <a:lnTo>
                    <a:pt x="182" y="14"/>
                  </a:lnTo>
                  <a:lnTo>
                    <a:pt x="181" y="12"/>
                  </a:lnTo>
                  <a:lnTo>
                    <a:pt x="181" y="9"/>
                  </a:lnTo>
                  <a:lnTo>
                    <a:pt x="179" y="7"/>
                  </a:lnTo>
                  <a:lnTo>
                    <a:pt x="178" y="5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9" y="1"/>
                  </a:lnTo>
                  <a:lnTo>
                    <a:pt x="167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10" y="299"/>
                  </a:lnTo>
                  <a:lnTo>
                    <a:pt x="12" y="300"/>
                  </a:lnTo>
                  <a:lnTo>
                    <a:pt x="15" y="300"/>
                  </a:lnTo>
                  <a:lnTo>
                    <a:pt x="167" y="300"/>
                  </a:lnTo>
                  <a:lnTo>
                    <a:pt x="169" y="300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8" y="296"/>
                  </a:lnTo>
                  <a:lnTo>
                    <a:pt x="179" y="294"/>
                  </a:lnTo>
                  <a:lnTo>
                    <a:pt x="181" y="292"/>
                  </a:lnTo>
                  <a:lnTo>
                    <a:pt x="181" y="288"/>
                  </a:lnTo>
                  <a:lnTo>
                    <a:pt x="182" y="285"/>
                  </a:lnTo>
                  <a:lnTo>
                    <a:pt x="182" y="270"/>
                  </a:lnTo>
                  <a:lnTo>
                    <a:pt x="810" y="270"/>
                  </a:lnTo>
                  <a:lnTo>
                    <a:pt x="813" y="270"/>
                  </a:lnTo>
                  <a:lnTo>
                    <a:pt x="816" y="269"/>
                  </a:lnTo>
                  <a:lnTo>
                    <a:pt x="819" y="268"/>
                  </a:lnTo>
                  <a:lnTo>
                    <a:pt x="821" y="266"/>
                  </a:lnTo>
                  <a:lnTo>
                    <a:pt x="823" y="264"/>
                  </a:lnTo>
                  <a:lnTo>
                    <a:pt x="824" y="262"/>
                  </a:lnTo>
                  <a:lnTo>
                    <a:pt x="825" y="259"/>
                  </a:lnTo>
                  <a:lnTo>
                    <a:pt x="825" y="255"/>
                  </a:lnTo>
                  <a:lnTo>
                    <a:pt x="825" y="248"/>
                  </a:lnTo>
                  <a:lnTo>
                    <a:pt x="824" y="240"/>
                  </a:lnTo>
                  <a:lnTo>
                    <a:pt x="822" y="234"/>
                  </a:lnTo>
                  <a:lnTo>
                    <a:pt x="819" y="226"/>
                  </a:lnTo>
                  <a:lnTo>
                    <a:pt x="815" y="220"/>
                  </a:lnTo>
                  <a:lnTo>
                    <a:pt x="810" y="214"/>
                  </a:lnTo>
                  <a:lnTo>
                    <a:pt x="805" y="206"/>
                  </a:lnTo>
                  <a:lnTo>
                    <a:pt x="798" y="200"/>
                  </a:lnTo>
                  <a:lnTo>
                    <a:pt x="789" y="191"/>
                  </a:lnTo>
                  <a:lnTo>
                    <a:pt x="778" y="183"/>
                  </a:lnTo>
                  <a:lnTo>
                    <a:pt x="765" y="174"/>
                  </a:lnTo>
                  <a:lnTo>
                    <a:pt x="751" y="166"/>
                  </a:lnTo>
                  <a:lnTo>
                    <a:pt x="737" y="160"/>
                  </a:lnTo>
                  <a:lnTo>
                    <a:pt x="721" y="154"/>
                  </a:lnTo>
                  <a:lnTo>
                    <a:pt x="705" y="147"/>
                  </a:lnTo>
                  <a:lnTo>
                    <a:pt x="687" y="142"/>
                  </a:lnTo>
                  <a:lnTo>
                    <a:pt x="669" y="137"/>
                  </a:lnTo>
                  <a:lnTo>
                    <a:pt x="649" y="132"/>
                  </a:lnTo>
                  <a:lnTo>
                    <a:pt x="630" y="129"/>
                  </a:lnTo>
                  <a:lnTo>
                    <a:pt x="610" y="126"/>
                  </a:lnTo>
                  <a:lnTo>
                    <a:pt x="590" y="124"/>
                  </a:lnTo>
                  <a:lnTo>
                    <a:pt x="569" y="122"/>
                  </a:lnTo>
                  <a:lnTo>
                    <a:pt x="548" y="120"/>
                  </a:lnTo>
                  <a:lnTo>
                    <a:pt x="52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xmlns="" id="{8B8A60BA-C9C0-4B50-B4C4-1C08E87B458D}"/>
              </a:ext>
            </a:extLst>
          </p:cNvPr>
          <p:cNvGrpSpPr/>
          <p:nvPr/>
        </p:nvGrpSpPr>
        <p:grpSpPr>
          <a:xfrm>
            <a:off x="11057732" y="5709920"/>
            <a:ext cx="287337" cy="285750"/>
            <a:chOff x="11028363" y="2505076"/>
            <a:chExt cx="287337" cy="285750"/>
          </a:xfrm>
          <a:solidFill>
            <a:schemeClr val="bg1"/>
          </a:solidFill>
        </p:grpSpPr>
        <p:sp>
          <p:nvSpPr>
            <p:cNvPr id="171" name="Freeform 340">
              <a:extLst>
                <a:ext uri="{FF2B5EF4-FFF2-40B4-BE49-F238E27FC236}">
                  <a16:creationId xmlns:a16="http://schemas.microsoft.com/office/drawing/2014/main" xmlns="" id="{D20C24F0-85C9-4FEC-896C-A920A299F3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2825" y="2649538"/>
              <a:ext cx="142875" cy="141288"/>
            </a:xfrm>
            <a:custGeom>
              <a:avLst/>
              <a:gdLst>
                <a:gd name="T0" fmla="*/ 359 w 450"/>
                <a:gd name="T1" fmla="*/ 164 h 446"/>
                <a:gd name="T2" fmla="*/ 285 w 450"/>
                <a:gd name="T3" fmla="*/ 90 h 446"/>
                <a:gd name="T4" fmla="*/ 340 w 450"/>
                <a:gd name="T5" fmla="*/ 36 h 446"/>
                <a:gd name="T6" fmla="*/ 414 w 450"/>
                <a:gd name="T7" fmla="*/ 110 h 446"/>
                <a:gd name="T8" fmla="*/ 359 w 450"/>
                <a:gd name="T9" fmla="*/ 164 h 446"/>
                <a:gd name="T10" fmla="*/ 63 w 450"/>
                <a:gd name="T11" fmla="*/ 327 h 446"/>
                <a:gd name="T12" fmla="*/ 122 w 450"/>
                <a:gd name="T13" fmla="*/ 386 h 446"/>
                <a:gd name="T14" fmla="*/ 37 w 450"/>
                <a:gd name="T15" fmla="*/ 410 h 446"/>
                <a:gd name="T16" fmla="*/ 63 w 450"/>
                <a:gd name="T17" fmla="*/ 327 h 446"/>
                <a:gd name="T18" fmla="*/ 151 w 450"/>
                <a:gd name="T19" fmla="*/ 372 h 446"/>
                <a:gd name="T20" fmla="*/ 78 w 450"/>
                <a:gd name="T21" fmla="*/ 299 h 446"/>
                <a:gd name="T22" fmla="*/ 264 w 450"/>
                <a:gd name="T23" fmla="*/ 112 h 446"/>
                <a:gd name="T24" fmla="*/ 338 w 450"/>
                <a:gd name="T25" fmla="*/ 185 h 446"/>
                <a:gd name="T26" fmla="*/ 151 w 450"/>
                <a:gd name="T27" fmla="*/ 372 h 446"/>
                <a:gd name="T28" fmla="*/ 446 w 450"/>
                <a:gd name="T29" fmla="*/ 99 h 446"/>
                <a:gd name="T30" fmla="*/ 351 w 450"/>
                <a:gd name="T31" fmla="*/ 4 h 446"/>
                <a:gd name="T32" fmla="*/ 348 w 450"/>
                <a:gd name="T33" fmla="*/ 3 h 446"/>
                <a:gd name="T34" fmla="*/ 345 w 450"/>
                <a:gd name="T35" fmla="*/ 1 h 446"/>
                <a:gd name="T36" fmla="*/ 343 w 450"/>
                <a:gd name="T37" fmla="*/ 0 h 446"/>
                <a:gd name="T38" fmla="*/ 340 w 450"/>
                <a:gd name="T39" fmla="*/ 0 h 446"/>
                <a:gd name="T40" fmla="*/ 338 w 450"/>
                <a:gd name="T41" fmla="*/ 0 h 446"/>
                <a:gd name="T42" fmla="*/ 335 w 450"/>
                <a:gd name="T43" fmla="*/ 1 h 446"/>
                <a:gd name="T44" fmla="*/ 332 w 450"/>
                <a:gd name="T45" fmla="*/ 3 h 446"/>
                <a:gd name="T46" fmla="*/ 329 w 450"/>
                <a:gd name="T47" fmla="*/ 4 h 446"/>
                <a:gd name="T48" fmla="*/ 46 w 450"/>
                <a:gd name="T49" fmla="*/ 289 h 446"/>
                <a:gd name="T50" fmla="*/ 44 w 450"/>
                <a:gd name="T51" fmla="*/ 291 h 446"/>
                <a:gd name="T52" fmla="*/ 42 w 450"/>
                <a:gd name="T53" fmla="*/ 294 h 446"/>
                <a:gd name="T54" fmla="*/ 41 w 450"/>
                <a:gd name="T55" fmla="*/ 294 h 446"/>
                <a:gd name="T56" fmla="*/ 41 w 450"/>
                <a:gd name="T57" fmla="*/ 294 h 446"/>
                <a:gd name="T58" fmla="*/ 0 w 450"/>
                <a:gd name="T59" fmla="*/ 427 h 446"/>
                <a:gd name="T60" fmla="*/ 0 w 450"/>
                <a:gd name="T61" fmla="*/ 431 h 446"/>
                <a:gd name="T62" fmla="*/ 0 w 450"/>
                <a:gd name="T63" fmla="*/ 436 h 446"/>
                <a:gd name="T64" fmla="*/ 1 w 450"/>
                <a:gd name="T65" fmla="*/ 439 h 446"/>
                <a:gd name="T66" fmla="*/ 4 w 450"/>
                <a:gd name="T67" fmla="*/ 442 h 446"/>
                <a:gd name="T68" fmla="*/ 6 w 450"/>
                <a:gd name="T69" fmla="*/ 444 h 446"/>
                <a:gd name="T70" fmla="*/ 8 w 450"/>
                <a:gd name="T71" fmla="*/ 445 h 446"/>
                <a:gd name="T72" fmla="*/ 11 w 450"/>
                <a:gd name="T73" fmla="*/ 446 h 446"/>
                <a:gd name="T74" fmla="*/ 15 w 450"/>
                <a:gd name="T75" fmla="*/ 446 h 446"/>
                <a:gd name="T76" fmla="*/ 17 w 450"/>
                <a:gd name="T77" fmla="*/ 446 h 446"/>
                <a:gd name="T78" fmla="*/ 18 w 450"/>
                <a:gd name="T79" fmla="*/ 446 h 446"/>
                <a:gd name="T80" fmla="*/ 155 w 450"/>
                <a:gd name="T81" fmla="*/ 409 h 446"/>
                <a:gd name="T82" fmla="*/ 155 w 450"/>
                <a:gd name="T83" fmla="*/ 409 h 446"/>
                <a:gd name="T84" fmla="*/ 156 w 450"/>
                <a:gd name="T85" fmla="*/ 409 h 446"/>
                <a:gd name="T86" fmla="*/ 156 w 450"/>
                <a:gd name="T87" fmla="*/ 408 h 446"/>
                <a:gd name="T88" fmla="*/ 157 w 450"/>
                <a:gd name="T89" fmla="*/ 408 h 446"/>
                <a:gd name="T90" fmla="*/ 159 w 450"/>
                <a:gd name="T91" fmla="*/ 407 h 446"/>
                <a:gd name="T92" fmla="*/ 161 w 450"/>
                <a:gd name="T93" fmla="*/ 405 h 446"/>
                <a:gd name="T94" fmla="*/ 446 w 450"/>
                <a:gd name="T95" fmla="*/ 120 h 446"/>
                <a:gd name="T96" fmla="*/ 447 w 450"/>
                <a:gd name="T97" fmla="*/ 118 h 446"/>
                <a:gd name="T98" fmla="*/ 449 w 450"/>
                <a:gd name="T99" fmla="*/ 116 h 446"/>
                <a:gd name="T100" fmla="*/ 449 w 450"/>
                <a:gd name="T101" fmla="*/ 113 h 446"/>
                <a:gd name="T102" fmla="*/ 450 w 450"/>
                <a:gd name="T103" fmla="*/ 110 h 446"/>
                <a:gd name="T104" fmla="*/ 449 w 450"/>
                <a:gd name="T105" fmla="*/ 107 h 446"/>
                <a:gd name="T106" fmla="*/ 449 w 450"/>
                <a:gd name="T107" fmla="*/ 104 h 446"/>
                <a:gd name="T108" fmla="*/ 447 w 450"/>
                <a:gd name="T109" fmla="*/ 102 h 446"/>
                <a:gd name="T110" fmla="*/ 446 w 450"/>
                <a:gd name="T111" fmla="*/ 99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50" h="446">
                  <a:moveTo>
                    <a:pt x="359" y="164"/>
                  </a:moveTo>
                  <a:lnTo>
                    <a:pt x="285" y="90"/>
                  </a:lnTo>
                  <a:lnTo>
                    <a:pt x="340" y="36"/>
                  </a:lnTo>
                  <a:lnTo>
                    <a:pt x="414" y="110"/>
                  </a:lnTo>
                  <a:lnTo>
                    <a:pt x="359" y="164"/>
                  </a:lnTo>
                  <a:close/>
                  <a:moveTo>
                    <a:pt x="63" y="327"/>
                  </a:moveTo>
                  <a:lnTo>
                    <a:pt x="122" y="386"/>
                  </a:lnTo>
                  <a:lnTo>
                    <a:pt x="37" y="410"/>
                  </a:lnTo>
                  <a:lnTo>
                    <a:pt x="63" y="327"/>
                  </a:lnTo>
                  <a:close/>
                  <a:moveTo>
                    <a:pt x="151" y="372"/>
                  </a:moveTo>
                  <a:lnTo>
                    <a:pt x="78" y="299"/>
                  </a:lnTo>
                  <a:lnTo>
                    <a:pt x="264" y="112"/>
                  </a:lnTo>
                  <a:lnTo>
                    <a:pt x="338" y="185"/>
                  </a:lnTo>
                  <a:lnTo>
                    <a:pt x="151" y="372"/>
                  </a:lnTo>
                  <a:close/>
                  <a:moveTo>
                    <a:pt x="446" y="99"/>
                  </a:moveTo>
                  <a:lnTo>
                    <a:pt x="351" y="4"/>
                  </a:lnTo>
                  <a:lnTo>
                    <a:pt x="348" y="3"/>
                  </a:lnTo>
                  <a:lnTo>
                    <a:pt x="345" y="1"/>
                  </a:lnTo>
                  <a:lnTo>
                    <a:pt x="343" y="0"/>
                  </a:lnTo>
                  <a:lnTo>
                    <a:pt x="340" y="0"/>
                  </a:lnTo>
                  <a:lnTo>
                    <a:pt x="338" y="0"/>
                  </a:lnTo>
                  <a:lnTo>
                    <a:pt x="335" y="1"/>
                  </a:lnTo>
                  <a:lnTo>
                    <a:pt x="332" y="3"/>
                  </a:lnTo>
                  <a:lnTo>
                    <a:pt x="329" y="4"/>
                  </a:lnTo>
                  <a:lnTo>
                    <a:pt x="46" y="289"/>
                  </a:lnTo>
                  <a:lnTo>
                    <a:pt x="44" y="291"/>
                  </a:lnTo>
                  <a:lnTo>
                    <a:pt x="42" y="294"/>
                  </a:lnTo>
                  <a:lnTo>
                    <a:pt x="41" y="294"/>
                  </a:lnTo>
                  <a:lnTo>
                    <a:pt x="41" y="294"/>
                  </a:lnTo>
                  <a:lnTo>
                    <a:pt x="0" y="427"/>
                  </a:lnTo>
                  <a:lnTo>
                    <a:pt x="0" y="431"/>
                  </a:lnTo>
                  <a:lnTo>
                    <a:pt x="0" y="436"/>
                  </a:lnTo>
                  <a:lnTo>
                    <a:pt x="1" y="439"/>
                  </a:lnTo>
                  <a:lnTo>
                    <a:pt x="4" y="442"/>
                  </a:lnTo>
                  <a:lnTo>
                    <a:pt x="6" y="444"/>
                  </a:lnTo>
                  <a:lnTo>
                    <a:pt x="8" y="445"/>
                  </a:lnTo>
                  <a:lnTo>
                    <a:pt x="11" y="446"/>
                  </a:lnTo>
                  <a:lnTo>
                    <a:pt x="15" y="446"/>
                  </a:lnTo>
                  <a:lnTo>
                    <a:pt x="17" y="446"/>
                  </a:lnTo>
                  <a:lnTo>
                    <a:pt x="18" y="446"/>
                  </a:lnTo>
                  <a:lnTo>
                    <a:pt x="155" y="409"/>
                  </a:lnTo>
                  <a:lnTo>
                    <a:pt x="155" y="409"/>
                  </a:lnTo>
                  <a:lnTo>
                    <a:pt x="156" y="409"/>
                  </a:lnTo>
                  <a:lnTo>
                    <a:pt x="156" y="408"/>
                  </a:lnTo>
                  <a:lnTo>
                    <a:pt x="157" y="408"/>
                  </a:lnTo>
                  <a:lnTo>
                    <a:pt x="159" y="407"/>
                  </a:lnTo>
                  <a:lnTo>
                    <a:pt x="161" y="405"/>
                  </a:lnTo>
                  <a:lnTo>
                    <a:pt x="446" y="120"/>
                  </a:lnTo>
                  <a:lnTo>
                    <a:pt x="447" y="118"/>
                  </a:lnTo>
                  <a:lnTo>
                    <a:pt x="449" y="116"/>
                  </a:lnTo>
                  <a:lnTo>
                    <a:pt x="449" y="113"/>
                  </a:lnTo>
                  <a:lnTo>
                    <a:pt x="450" y="110"/>
                  </a:lnTo>
                  <a:lnTo>
                    <a:pt x="449" y="107"/>
                  </a:lnTo>
                  <a:lnTo>
                    <a:pt x="449" y="104"/>
                  </a:lnTo>
                  <a:lnTo>
                    <a:pt x="447" y="102"/>
                  </a:lnTo>
                  <a:lnTo>
                    <a:pt x="446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41">
              <a:extLst>
                <a:ext uri="{FF2B5EF4-FFF2-40B4-BE49-F238E27FC236}">
                  <a16:creationId xmlns:a16="http://schemas.microsoft.com/office/drawing/2014/main" xmlns="" id="{60907761-8326-4444-802C-0751D9DA57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28363" y="2505076"/>
              <a:ext cx="200025" cy="257175"/>
            </a:xfrm>
            <a:custGeom>
              <a:avLst/>
              <a:gdLst>
                <a:gd name="T0" fmla="*/ 251 w 630"/>
                <a:gd name="T1" fmla="*/ 88 h 811"/>
                <a:gd name="T2" fmla="*/ 257 w 630"/>
                <a:gd name="T3" fmla="*/ 75 h 811"/>
                <a:gd name="T4" fmla="*/ 263 w 630"/>
                <a:gd name="T5" fmla="*/ 52 h 811"/>
                <a:gd name="T6" fmla="*/ 291 w 630"/>
                <a:gd name="T7" fmla="*/ 33 h 811"/>
                <a:gd name="T8" fmla="*/ 354 w 630"/>
                <a:gd name="T9" fmla="*/ 37 h 811"/>
                <a:gd name="T10" fmla="*/ 375 w 630"/>
                <a:gd name="T11" fmla="*/ 56 h 811"/>
                <a:gd name="T12" fmla="*/ 379 w 630"/>
                <a:gd name="T13" fmla="*/ 78 h 811"/>
                <a:gd name="T14" fmla="*/ 388 w 630"/>
                <a:gd name="T15" fmla="*/ 89 h 811"/>
                <a:gd name="T16" fmla="*/ 180 w 630"/>
                <a:gd name="T17" fmla="*/ 240 h 811"/>
                <a:gd name="T18" fmla="*/ 54 w 630"/>
                <a:gd name="T19" fmla="*/ 779 h 811"/>
                <a:gd name="T20" fmla="*/ 30 w 630"/>
                <a:gd name="T21" fmla="*/ 748 h 811"/>
                <a:gd name="T22" fmla="*/ 75 w 630"/>
                <a:gd name="T23" fmla="*/ 180 h 811"/>
                <a:gd name="T24" fmla="*/ 62 w 630"/>
                <a:gd name="T25" fmla="*/ 187 h 811"/>
                <a:gd name="T26" fmla="*/ 60 w 630"/>
                <a:gd name="T27" fmla="*/ 740 h 811"/>
                <a:gd name="T28" fmla="*/ 69 w 630"/>
                <a:gd name="T29" fmla="*/ 750 h 811"/>
                <a:gd name="T30" fmla="*/ 362 w 630"/>
                <a:gd name="T31" fmla="*/ 750 h 811"/>
                <a:gd name="T32" fmla="*/ 370 w 630"/>
                <a:gd name="T33" fmla="*/ 740 h 811"/>
                <a:gd name="T34" fmla="*/ 366 w 630"/>
                <a:gd name="T35" fmla="*/ 726 h 811"/>
                <a:gd name="T36" fmla="*/ 90 w 630"/>
                <a:gd name="T37" fmla="*/ 721 h 811"/>
                <a:gd name="T38" fmla="*/ 151 w 630"/>
                <a:gd name="T39" fmla="*/ 261 h 811"/>
                <a:gd name="T40" fmla="*/ 162 w 630"/>
                <a:gd name="T41" fmla="*/ 270 h 811"/>
                <a:gd name="T42" fmla="*/ 474 w 630"/>
                <a:gd name="T43" fmla="*/ 268 h 811"/>
                <a:gd name="T44" fmla="*/ 481 w 630"/>
                <a:gd name="T45" fmla="*/ 256 h 811"/>
                <a:gd name="T46" fmla="*/ 542 w 630"/>
                <a:gd name="T47" fmla="*/ 366 h 811"/>
                <a:gd name="T48" fmla="*/ 552 w 630"/>
                <a:gd name="T49" fmla="*/ 376 h 811"/>
                <a:gd name="T50" fmla="*/ 566 w 630"/>
                <a:gd name="T51" fmla="*/ 371 h 811"/>
                <a:gd name="T52" fmla="*/ 570 w 630"/>
                <a:gd name="T53" fmla="*/ 195 h 811"/>
                <a:gd name="T54" fmla="*/ 564 w 630"/>
                <a:gd name="T55" fmla="*/ 183 h 811"/>
                <a:gd name="T56" fmla="*/ 481 w 630"/>
                <a:gd name="T57" fmla="*/ 150 h 811"/>
                <a:gd name="T58" fmla="*/ 603 w 630"/>
                <a:gd name="T59" fmla="*/ 365 h 811"/>
                <a:gd name="T60" fmla="*/ 615 w 630"/>
                <a:gd name="T61" fmla="*/ 371 h 811"/>
                <a:gd name="T62" fmla="*/ 628 w 630"/>
                <a:gd name="T63" fmla="*/ 365 h 811"/>
                <a:gd name="T64" fmla="*/ 630 w 630"/>
                <a:gd name="T65" fmla="*/ 133 h 811"/>
                <a:gd name="T66" fmla="*/ 622 w 630"/>
                <a:gd name="T67" fmla="*/ 121 h 811"/>
                <a:gd name="T68" fmla="*/ 480 w 630"/>
                <a:gd name="T69" fmla="*/ 72 h 811"/>
                <a:gd name="T70" fmla="*/ 471 w 630"/>
                <a:gd name="T71" fmla="*/ 61 h 811"/>
                <a:gd name="T72" fmla="*/ 400 w 630"/>
                <a:gd name="T73" fmla="*/ 41 h 811"/>
                <a:gd name="T74" fmla="*/ 380 w 630"/>
                <a:gd name="T75" fmla="*/ 17 h 811"/>
                <a:gd name="T76" fmla="*/ 340 w 630"/>
                <a:gd name="T77" fmla="*/ 1 h 811"/>
                <a:gd name="T78" fmla="*/ 285 w 630"/>
                <a:gd name="T79" fmla="*/ 3 h 811"/>
                <a:gd name="T80" fmla="*/ 249 w 630"/>
                <a:gd name="T81" fmla="*/ 22 h 811"/>
                <a:gd name="T82" fmla="*/ 231 w 630"/>
                <a:gd name="T83" fmla="*/ 52 h 811"/>
                <a:gd name="T84" fmla="*/ 156 w 630"/>
                <a:gd name="T85" fmla="*/ 63 h 811"/>
                <a:gd name="T86" fmla="*/ 150 w 630"/>
                <a:gd name="T87" fmla="*/ 75 h 811"/>
                <a:gd name="T88" fmla="*/ 7 w 630"/>
                <a:gd name="T89" fmla="*/ 123 h 811"/>
                <a:gd name="T90" fmla="*/ 0 w 630"/>
                <a:gd name="T91" fmla="*/ 135 h 811"/>
                <a:gd name="T92" fmla="*/ 4 w 630"/>
                <a:gd name="T93" fmla="*/ 770 h 811"/>
                <a:gd name="T94" fmla="*/ 24 w 630"/>
                <a:gd name="T95" fmla="*/ 797 h 811"/>
                <a:gd name="T96" fmla="*/ 57 w 630"/>
                <a:gd name="T97" fmla="*/ 810 h 811"/>
                <a:gd name="T98" fmla="*/ 380 w 630"/>
                <a:gd name="T99" fmla="*/ 810 h 811"/>
                <a:gd name="T100" fmla="*/ 390 w 630"/>
                <a:gd name="T101" fmla="*/ 800 h 811"/>
                <a:gd name="T102" fmla="*/ 385 w 630"/>
                <a:gd name="T103" fmla="*/ 786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30" h="811">
                  <a:moveTo>
                    <a:pt x="180" y="90"/>
                  </a:moveTo>
                  <a:lnTo>
                    <a:pt x="242" y="90"/>
                  </a:lnTo>
                  <a:lnTo>
                    <a:pt x="245" y="90"/>
                  </a:lnTo>
                  <a:lnTo>
                    <a:pt x="248" y="89"/>
                  </a:lnTo>
                  <a:lnTo>
                    <a:pt x="251" y="88"/>
                  </a:lnTo>
                  <a:lnTo>
                    <a:pt x="253" y="86"/>
                  </a:lnTo>
                  <a:lnTo>
                    <a:pt x="255" y="84"/>
                  </a:lnTo>
                  <a:lnTo>
                    <a:pt x="256" y="81"/>
                  </a:lnTo>
                  <a:lnTo>
                    <a:pt x="257" y="78"/>
                  </a:lnTo>
                  <a:lnTo>
                    <a:pt x="257" y="75"/>
                  </a:lnTo>
                  <a:lnTo>
                    <a:pt x="257" y="70"/>
                  </a:lnTo>
                  <a:lnTo>
                    <a:pt x="258" y="64"/>
                  </a:lnTo>
                  <a:lnTo>
                    <a:pt x="259" y="60"/>
                  </a:lnTo>
                  <a:lnTo>
                    <a:pt x="261" y="56"/>
                  </a:lnTo>
                  <a:lnTo>
                    <a:pt x="263" y="52"/>
                  </a:lnTo>
                  <a:lnTo>
                    <a:pt x="266" y="47"/>
                  </a:lnTo>
                  <a:lnTo>
                    <a:pt x="269" y="44"/>
                  </a:lnTo>
                  <a:lnTo>
                    <a:pt x="272" y="42"/>
                  </a:lnTo>
                  <a:lnTo>
                    <a:pt x="281" y="37"/>
                  </a:lnTo>
                  <a:lnTo>
                    <a:pt x="291" y="33"/>
                  </a:lnTo>
                  <a:lnTo>
                    <a:pt x="304" y="31"/>
                  </a:lnTo>
                  <a:lnTo>
                    <a:pt x="318" y="30"/>
                  </a:lnTo>
                  <a:lnTo>
                    <a:pt x="332" y="31"/>
                  </a:lnTo>
                  <a:lnTo>
                    <a:pt x="345" y="33"/>
                  </a:lnTo>
                  <a:lnTo>
                    <a:pt x="354" y="37"/>
                  </a:lnTo>
                  <a:lnTo>
                    <a:pt x="363" y="42"/>
                  </a:lnTo>
                  <a:lnTo>
                    <a:pt x="367" y="44"/>
                  </a:lnTo>
                  <a:lnTo>
                    <a:pt x="370" y="47"/>
                  </a:lnTo>
                  <a:lnTo>
                    <a:pt x="373" y="52"/>
                  </a:lnTo>
                  <a:lnTo>
                    <a:pt x="375" y="56"/>
                  </a:lnTo>
                  <a:lnTo>
                    <a:pt x="377" y="60"/>
                  </a:lnTo>
                  <a:lnTo>
                    <a:pt x="378" y="64"/>
                  </a:lnTo>
                  <a:lnTo>
                    <a:pt x="378" y="70"/>
                  </a:lnTo>
                  <a:lnTo>
                    <a:pt x="379" y="75"/>
                  </a:lnTo>
                  <a:lnTo>
                    <a:pt x="379" y="78"/>
                  </a:lnTo>
                  <a:lnTo>
                    <a:pt x="380" y="81"/>
                  </a:lnTo>
                  <a:lnTo>
                    <a:pt x="381" y="84"/>
                  </a:lnTo>
                  <a:lnTo>
                    <a:pt x="383" y="86"/>
                  </a:lnTo>
                  <a:lnTo>
                    <a:pt x="385" y="88"/>
                  </a:lnTo>
                  <a:lnTo>
                    <a:pt x="388" y="89"/>
                  </a:lnTo>
                  <a:lnTo>
                    <a:pt x="391" y="90"/>
                  </a:lnTo>
                  <a:lnTo>
                    <a:pt x="394" y="90"/>
                  </a:lnTo>
                  <a:lnTo>
                    <a:pt x="451" y="90"/>
                  </a:lnTo>
                  <a:lnTo>
                    <a:pt x="451" y="240"/>
                  </a:lnTo>
                  <a:lnTo>
                    <a:pt x="180" y="240"/>
                  </a:lnTo>
                  <a:lnTo>
                    <a:pt x="180" y="90"/>
                  </a:lnTo>
                  <a:close/>
                  <a:moveTo>
                    <a:pt x="375" y="781"/>
                  </a:moveTo>
                  <a:lnTo>
                    <a:pt x="75" y="781"/>
                  </a:lnTo>
                  <a:lnTo>
                    <a:pt x="63" y="780"/>
                  </a:lnTo>
                  <a:lnTo>
                    <a:pt x="54" y="779"/>
                  </a:lnTo>
                  <a:lnTo>
                    <a:pt x="46" y="776"/>
                  </a:lnTo>
                  <a:lnTo>
                    <a:pt x="40" y="772"/>
                  </a:lnTo>
                  <a:lnTo>
                    <a:pt x="35" y="765"/>
                  </a:lnTo>
                  <a:lnTo>
                    <a:pt x="32" y="758"/>
                  </a:lnTo>
                  <a:lnTo>
                    <a:pt x="30" y="748"/>
                  </a:lnTo>
                  <a:lnTo>
                    <a:pt x="30" y="736"/>
                  </a:lnTo>
                  <a:lnTo>
                    <a:pt x="30" y="150"/>
                  </a:lnTo>
                  <a:lnTo>
                    <a:pt x="150" y="150"/>
                  </a:lnTo>
                  <a:lnTo>
                    <a:pt x="150" y="180"/>
                  </a:lnTo>
                  <a:lnTo>
                    <a:pt x="75" y="180"/>
                  </a:lnTo>
                  <a:lnTo>
                    <a:pt x="72" y="181"/>
                  </a:lnTo>
                  <a:lnTo>
                    <a:pt x="69" y="182"/>
                  </a:lnTo>
                  <a:lnTo>
                    <a:pt x="67" y="183"/>
                  </a:lnTo>
                  <a:lnTo>
                    <a:pt x="64" y="185"/>
                  </a:lnTo>
                  <a:lnTo>
                    <a:pt x="62" y="187"/>
                  </a:lnTo>
                  <a:lnTo>
                    <a:pt x="61" y="190"/>
                  </a:lnTo>
                  <a:lnTo>
                    <a:pt x="60" y="193"/>
                  </a:lnTo>
                  <a:lnTo>
                    <a:pt x="60" y="195"/>
                  </a:lnTo>
                  <a:lnTo>
                    <a:pt x="60" y="736"/>
                  </a:lnTo>
                  <a:lnTo>
                    <a:pt x="60" y="740"/>
                  </a:lnTo>
                  <a:lnTo>
                    <a:pt x="61" y="742"/>
                  </a:lnTo>
                  <a:lnTo>
                    <a:pt x="62" y="745"/>
                  </a:lnTo>
                  <a:lnTo>
                    <a:pt x="64" y="747"/>
                  </a:lnTo>
                  <a:lnTo>
                    <a:pt x="67" y="748"/>
                  </a:lnTo>
                  <a:lnTo>
                    <a:pt x="69" y="750"/>
                  </a:lnTo>
                  <a:lnTo>
                    <a:pt x="72" y="750"/>
                  </a:lnTo>
                  <a:lnTo>
                    <a:pt x="75" y="751"/>
                  </a:lnTo>
                  <a:lnTo>
                    <a:pt x="355" y="751"/>
                  </a:lnTo>
                  <a:lnTo>
                    <a:pt x="359" y="750"/>
                  </a:lnTo>
                  <a:lnTo>
                    <a:pt x="362" y="750"/>
                  </a:lnTo>
                  <a:lnTo>
                    <a:pt x="364" y="748"/>
                  </a:lnTo>
                  <a:lnTo>
                    <a:pt x="366" y="747"/>
                  </a:lnTo>
                  <a:lnTo>
                    <a:pt x="368" y="745"/>
                  </a:lnTo>
                  <a:lnTo>
                    <a:pt x="369" y="742"/>
                  </a:lnTo>
                  <a:lnTo>
                    <a:pt x="370" y="740"/>
                  </a:lnTo>
                  <a:lnTo>
                    <a:pt x="370" y="736"/>
                  </a:lnTo>
                  <a:lnTo>
                    <a:pt x="370" y="733"/>
                  </a:lnTo>
                  <a:lnTo>
                    <a:pt x="369" y="730"/>
                  </a:lnTo>
                  <a:lnTo>
                    <a:pt x="368" y="728"/>
                  </a:lnTo>
                  <a:lnTo>
                    <a:pt x="366" y="726"/>
                  </a:lnTo>
                  <a:lnTo>
                    <a:pt x="364" y="724"/>
                  </a:lnTo>
                  <a:lnTo>
                    <a:pt x="362" y="723"/>
                  </a:lnTo>
                  <a:lnTo>
                    <a:pt x="359" y="721"/>
                  </a:lnTo>
                  <a:lnTo>
                    <a:pt x="355" y="721"/>
                  </a:lnTo>
                  <a:lnTo>
                    <a:pt x="90" y="721"/>
                  </a:lnTo>
                  <a:lnTo>
                    <a:pt x="90" y="210"/>
                  </a:lnTo>
                  <a:lnTo>
                    <a:pt x="150" y="210"/>
                  </a:lnTo>
                  <a:lnTo>
                    <a:pt x="150" y="256"/>
                  </a:lnTo>
                  <a:lnTo>
                    <a:pt x="150" y="259"/>
                  </a:lnTo>
                  <a:lnTo>
                    <a:pt x="151" y="261"/>
                  </a:lnTo>
                  <a:lnTo>
                    <a:pt x="152" y="264"/>
                  </a:lnTo>
                  <a:lnTo>
                    <a:pt x="154" y="267"/>
                  </a:lnTo>
                  <a:lnTo>
                    <a:pt x="156" y="268"/>
                  </a:lnTo>
                  <a:lnTo>
                    <a:pt x="160" y="270"/>
                  </a:lnTo>
                  <a:lnTo>
                    <a:pt x="162" y="270"/>
                  </a:lnTo>
                  <a:lnTo>
                    <a:pt x="165" y="271"/>
                  </a:lnTo>
                  <a:lnTo>
                    <a:pt x="466" y="271"/>
                  </a:lnTo>
                  <a:lnTo>
                    <a:pt x="469" y="270"/>
                  </a:lnTo>
                  <a:lnTo>
                    <a:pt x="471" y="270"/>
                  </a:lnTo>
                  <a:lnTo>
                    <a:pt x="474" y="268"/>
                  </a:lnTo>
                  <a:lnTo>
                    <a:pt x="476" y="267"/>
                  </a:lnTo>
                  <a:lnTo>
                    <a:pt x="477" y="264"/>
                  </a:lnTo>
                  <a:lnTo>
                    <a:pt x="480" y="261"/>
                  </a:lnTo>
                  <a:lnTo>
                    <a:pt x="480" y="259"/>
                  </a:lnTo>
                  <a:lnTo>
                    <a:pt x="481" y="256"/>
                  </a:lnTo>
                  <a:lnTo>
                    <a:pt x="481" y="210"/>
                  </a:lnTo>
                  <a:lnTo>
                    <a:pt x="541" y="210"/>
                  </a:lnTo>
                  <a:lnTo>
                    <a:pt x="541" y="361"/>
                  </a:lnTo>
                  <a:lnTo>
                    <a:pt x="541" y="364"/>
                  </a:lnTo>
                  <a:lnTo>
                    <a:pt x="542" y="366"/>
                  </a:lnTo>
                  <a:lnTo>
                    <a:pt x="543" y="369"/>
                  </a:lnTo>
                  <a:lnTo>
                    <a:pt x="545" y="371"/>
                  </a:lnTo>
                  <a:lnTo>
                    <a:pt x="547" y="374"/>
                  </a:lnTo>
                  <a:lnTo>
                    <a:pt x="549" y="375"/>
                  </a:lnTo>
                  <a:lnTo>
                    <a:pt x="552" y="376"/>
                  </a:lnTo>
                  <a:lnTo>
                    <a:pt x="556" y="376"/>
                  </a:lnTo>
                  <a:lnTo>
                    <a:pt x="559" y="376"/>
                  </a:lnTo>
                  <a:lnTo>
                    <a:pt x="561" y="375"/>
                  </a:lnTo>
                  <a:lnTo>
                    <a:pt x="564" y="374"/>
                  </a:lnTo>
                  <a:lnTo>
                    <a:pt x="566" y="371"/>
                  </a:lnTo>
                  <a:lnTo>
                    <a:pt x="568" y="369"/>
                  </a:lnTo>
                  <a:lnTo>
                    <a:pt x="569" y="367"/>
                  </a:lnTo>
                  <a:lnTo>
                    <a:pt x="570" y="364"/>
                  </a:lnTo>
                  <a:lnTo>
                    <a:pt x="570" y="361"/>
                  </a:lnTo>
                  <a:lnTo>
                    <a:pt x="570" y="195"/>
                  </a:lnTo>
                  <a:lnTo>
                    <a:pt x="570" y="193"/>
                  </a:lnTo>
                  <a:lnTo>
                    <a:pt x="569" y="190"/>
                  </a:lnTo>
                  <a:lnTo>
                    <a:pt x="568" y="187"/>
                  </a:lnTo>
                  <a:lnTo>
                    <a:pt x="566" y="185"/>
                  </a:lnTo>
                  <a:lnTo>
                    <a:pt x="564" y="183"/>
                  </a:lnTo>
                  <a:lnTo>
                    <a:pt x="561" y="182"/>
                  </a:lnTo>
                  <a:lnTo>
                    <a:pt x="559" y="181"/>
                  </a:lnTo>
                  <a:lnTo>
                    <a:pt x="556" y="180"/>
                  </a:lnTo>
                  <a:lnTo>
                    <a:pt x="481" y="180"/>
                  </a:lnTo>
                  <a:lnTo>
                    <a:pt x="481" y="150"/>
                  </a:lnTo>
                  <a:lnTo>
                    <a:pt x="600" y="150"/>
                  </a:lnTo>
                  <a:lnTo>
                    <a:pt x="600" y="357"/>
                  </a:lnTo>
                  <a:lnTo>
                    <a:pt x="600" y="360"/>
                  </a:lnTo>
                  <a:lnTo>
                    <a:pt x="602" y="362"/>
                  </a:lnTo>
                  <a:lnTo>
                    <a:pt x="603" y="365"/>
                  </a:lnTo>
                  <a:lnTo>
                    <a:pt x="605" y="367"/>
                  </a:lnTo>
                  <a:lnTo>
                    <a:pt x="607" y="368"/>
                  </a:lnTo>
                  <a:lnTo>
                    <a:pt x="610" y="370"/>
                  </a:lnTo>
                  <a:lnTo>
                    <a:pt x="612" y="370"/>
                  </a:lnTo>
                  <a:lnTo>
                    <a:pt x="615" y="371"/>
                  </a:lnTo>
                  <a:lnTo>
                    <a:pt x="619" y="370"/>
                  </a:lnTo>
                  <a:lnTo>
                    <a:pt x="622" y="370"/>
                  </a:lnTo>
                  <a:lnTo>
                    <a:pt x="624" y="368"/>
                  </a:lnTo>
                  <a:lnTo>
                    <a:pt x="626" y="367"/>
                  </a:lnTo>
                  <a:lnTo>
                    <a:pt x="628" y="365"/>
                  </a:lnTo>
                  <a:lnTo>
                    <a:pt x="629" y="362"/>
                  </a:lnTo>
                  <a:lnTo>
                    <a:pt x="630" y="360"/>
                  </a:lnTo>
                  <a:lnTo>
                    <a:pt x="630" y="357"/>
                  </a:lnTo>
                  <a:lnTo>
                    <a:pt x="630" y="135"/>
                  </a:lnTo>
                  <a:lnTo>
                    <a:pt x="630" y="133"/>
                  </a:lnTo>
                  <a:lnTo>
                    <a:pt x="629" y="130"/>
                  </a:lnTo>
                  <a:lnTo>
                    <a:pt x="628" y="127"/>
                  </a:lnTo>
                  <a:lnTo>
                    <a:pt x="626" y="125"/>
                  </a:lnTo>
                  <a:lnTo>
                    <a:pt x="624" y="123"/>
                  </a:lnTo>
                  <a:lnTo>
                    <a:pt x="622" y="121"/>
                  </a:lnTo>
                  <a:lnTo>
                    <a:pt x="619" y="121"/>
                  </a:lnTo>
                  <a:lnTo>
                    <a:pt x="615" y="120"/>
                  </a:lnTo>
                  <a:lnTo>
                    <a:pt x="481" y="120"/>
                  </a:lnTo>
                  <a:lnTo>
                    <a:pt x="481" y="75"/>
                  </a:lnTo>
                  <a:lnTo>
                    <a:pt x="480" y="72"/>
                  </a:lnTo>
                  <a:lnTo>
                    <a:pt x="480" y="70"/>
                  </a:lnTo>
                  <a:lnTo>
                    <a:pt x="477" y="68"/>
                  </a:lnTo>
                  <a:lnTo>
                    <a:pt x="476" y="64"/>
                  </a:lnTo>
                  <a:lnTo>
                    <a:pt x="474" y="63"/>
                  </a:lnTo>
                  <a:lnTo>
                    <a:pt x="471" y="61"/>
                  </a:lnTo>
                  <a:lnTo>
                    <a:pt x="469" y="60"/>
                  </a:lnTo>
                  <a:lnTo>
                    <a:pt x="466" y="60"/>
                  </a:lnTo>
                  <a:lnTo>
                    <a:pt x="407" y="60"/>
                  </a:lnTo>
                  <a:lnTo>
                    <a:pt x="405" y="52"/>
                  </a:lnTo>
                  <a:lnTo>
                    <a:pt x="400" y="41"/>
                  </a:lnTo>
                  <a:lnTo>
                    <a:pt x="398" y="37"/>
                  </a:lnTo>
                  <a:lnTo>
                    <a:pt x="395" y="31"/>
                  </a:lnTo>
                  <a:lnTo>
                    <a:pt x="391" y="26"/>
                  </a:lnTo>
                  <a:lnTo>
                    <a:pt x="385" y="22"/>
                  </a:lnTo>
                  <a:lnTo>
                    <a:pt x="380" y="17"/>
                  </a:lnTo>
                  <a:lnTo>
                    <a:pt x="375" y="13"/>
                  </a:lnTo>
                  <a:lnTo>
                    <a:pt x="367" y="10"/>
                  </a:lnTo>
                  <a:lnTo>
                    <a:pt x="360" y="7"/>
                  </a:lnTo>
                  <a:lnTo>
                    <a:pt x="350" y="3"/>
                  </a:lnTo>
                  <a:lnTo>
                    <a:pt x="340" y="1"/>
                  </a:lnTo>
                  <a:lnTo>
                    <a:pt x="330" y="0"/>
                  </a:lnTo>
                  <a:lnTo>
                    <a:pt x="318" y="0"/>
                  </a:lnTo>
                  <a:lnTo>
                    <a:pt x="306" y="0"/>
                  </a:lnTo>
                  <a:lnTo>
                    <a:pt x="294" y="1"/>
                  </a:lnTo>
                  <a:lnTo>
                    <a:pt x="285" y="3"/>
                  </a:lnTo>
                  <a:lnTo>
                    <a:pt x="276" y="7"/>
                  </a:lnTo>
                  <a:lnTo>
                    <a:pt x="269" y="10"/>
                  </a:lnTo>
                  <a:lnTo>
                    <a:pt x="261" y="13"/>
                  </a:lnTo>
                  <a:lnTo>
                    <a:pt x="255" y="17"/>
                  </a:lnTo>
                  <a:lnTo>
                    <a:pt x="249" y="22"/>
                  </a:lnTo>
                  <a:lnTo>
                    <a:pt x="245" y="26"/>
                  </a:lnTo>
                  <a:lnTo>
                    <a:pt x="241" y="31"/>
                  </a:lnTo>
                  <a:lnTo>
                    <a:pt x="238" y="37"/>
                  </a:lnTo>
                  <a:lnTo>
                    <a:pt x="235" y="41"/>
                  </a:lnTo>
                  <a:lnTo>
                    <a:pt x="231" y="52"/>
                  </a:lnTo>
                  <a:lnTo>
                    <a:pt x="228" y="60"/>
                  </a:lnTo>
                  <a:lnTo>
                    <a:pt x="165" y="60"/>
                  </a:lnTo>
                  <a:lnTo>
                    <a:pt x="162" y="60"/>
                  </a:lnTo>
                  <a:lnTo>
                    <a:pt x="160" y="61"/>
                  </a:lnTo>
                  <a:lnTo>
                    <a:pt x="156" y="63"/>
                  </a:lnTo>
                  <a:lnTo>
                    <a:pt x="154" y="64"/>
                  </a:lnTo>
                  <a:lnTo>
                    <a:pt x="152" y="68"/>
                  </a:lnTo>
                  <a:lnTo>
                    <a:pt x="151" y="70"/>
                  </a:lnTo>
                  <a:lnTo>
                    <a:pt x="150" y="72"/>
                  </a:lnTo>
                  <a:lnTo>
                    <a:pt x="150" y="75"/>
                  </a:lnTo>
                  <a:lnTo>
                    <a:pt x="150" y="120"/>
                  </a:lnTo>
                  <a:lnTo>
                    <a:pt x="15" y="120"/>
                  </a:lnTo>
                  <a:lnTo>
                    <a:pt x="12" y="121"/>
                  </a:lnTo>
                  <a:lnTo>
                    <a:pt x="9" y="121"/>
                  </a:lnTo>
                  <a:lnTo>
                    <a:pt x="7" y="123"/>
                  </a:lnTo>
                  <a:lnTo>
                    <a:pt x="4" y="125"/>
                  </a:lnTo>
                  <a:lnTo>
                    <a:pt x="2" y="127"/>
                  </a:lnTo>
                  <a:lnTo>
                    <a:pt x="1" y="130"/>
                  </a:lnTo>
                  <a:lnTo>
                    <a:pt x="0" y="133"/>
                  </a:lnTo>
                  <a:lnTo>
                    <a:pt x="0" y="135"/>
                  </a:lnTo>
                  <a:lnTo>
                    <a:pt x="0" y="736"/>
                  </a:lnTo>
                  <a:lnTo>
                    <a:pt x="0" y="745"/>
                  </a:lnTo>
                  <a:lnTo>
                    <a:pt x="1" y="754"/>
                  </a:lnTo>
                  <a:lnTo>
                    <a:pt x="2" y="762"/>
                  </a:lnTo>
                  <a:lnTo>
                    <a:pt x="4" y="770"/>
                  </a:lnTo>
                  <a:lnTo>
                    <a:pt x="8" y="776"/>
                  </a:lnTo>
                  <a:lnTo>
                    <a:pt x="11" y="782"/>
                  </a:lnTo>
                  <a:lnTo>
                    <a:pt x="14" y="788"/>
                  </a:lnTo>
                  <a:lnTo>
                    <a:pt x="18" y="793"/>
                  </a:lnTo>
                  <a:lnTo>
                    <a:pt x="24" y="797"/>
                  </a:lnTo>
                  <a:lnTo>
                    <a:pt x="29" y="801"/>
                  </a:lnTo>
                  <a:lnTo>
                    <a:pt x="35" y="804"/>
                  </a:lnTo>
                  <a:lnTo>
                    <a:pt x="42" y="807"/>
                  </a:lnTo>
                  <a:lnTo>
                    <a:pt x="49" y="808"/>
                  </a:lnTo>
                  <a:lnTo>
                    <a:pt x="57" y="810"/>
                  </a:lnTo>
                  <a:lnTo>
                    <a:pt x="65" y="811"/>
                  </a:lnTo>
                  <a:lnTo>
                    <a:pt x="75" y="811"/>
                  </a:lnTo>
                  <a:lnTo>
                    <a:pt x="375" y="811"/>
                  </a:lnTo>
                  <a:lnTo>
                    <a:pt x="378" y="811"/>
                  </a:lnTo>
                  <a:lnTo>
                    <a:pt x="380" y="810"/>
                  </a:lnTo>
                  <a:lnTo>
                    <a:pt x="383" y="809"/>
                  </a:lnTo>
                  <a:lnTo>
                    <a:pt x="385" y="807"/>
                  </a:lnTo>
                  <a:lnTo>
                    <a:pt x="388" y="805"/>
                  </a:lnTo>
                  <a:lnTo>
                    <a:pt x="389" y="803"/>
                  </a:lnTo>
                  <a:lnTo>
                    <a:pt x="390" y="800"/>
                  </a:lnTo>
                  <a:lnTo>
                    <a:pt x="390" y="796"/>
                  </a:lnTo>
                  <a:lnTo>
                    <a:pt x="390" y="793"/>
                  </a:lnTo>
                  <a:lnTo>
                    <a:pt x="389" y="791"/>
                  </a:lnTo>
                  <a:lnTo>
                    <a:pt x="388" y="788"/>
                  </a:lnTo>
                  <a:lnTo>
                    <a:pt x="385" y="786"/>
                  </a:lnTo>
                  <a:lnTo>
                    <a:pt x="383" y="784"/>
                  </a:lnTo>
                  <a:lnTo>
                    <a:pt x="380" y="782"/>
                  </a:lnTo>
                  <a:lnTo>
                    <a:pt x="378" y="781"/>
                  </a:lnTo>
                  <a:lnTo>
                    <a:pt x="375" y="7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42">
              <a:extLst>
                <a:ext uri="{FF2B5EF4-FFF2-40B4-BE49-F238E27FC236}">
                  <a16:creationId xmlns:a16="http://schemas.microsoft.com/office/drawing/2014/main" xmlns="" id="{2BF878E4-CCAF-4750-A05A-D8D5FDDBE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8688" y="2609851"/>
              <a:ext cx="69850" cy="9525"/>
            </a:xfrm>
            <a:custGeom>
              <a:avLst/>
              <a:gdLst>
                <a:gd name="T0" fmla="*/ 204 w 219"/>
                <a:gd name="T1" fmla="*/ 0 h 30"/>
                <a:gd name="T2" fmla="*/ 15 w 219"/>
                <a:gd name="T3" fmla="*/ 0 h 30"/>
                <a:gd name="T4" fmla="*/ 11 w 219"/>
                <a:gd name="T5" fmla="*/ 0 h 30"/>
                <a:gd name="T6" fmla="*/ 8 w 219"/>
                <a:gd name="T7" fmla="*/ 1 h 30"/>
                <a:gd name="T8" fmla="*/ 6 w 219"/>
                <a:gd name="T9" fmla="*/ 2 h 30"/>
                <a:gd name="T10" fmla="*/ 4 w 219"/>
                <a:gd name="T11" fmla="*/ 4 h 30"/>
                <a:gd name="T12" fmla="*/ 2 w 219"/>
                <a:gd name="T13" fmla="*/ 6 h 30"/>
                <a:gd name="T14" fmla="*/ 1 w 219"/>
                <a:gd name="T15" fmla="*/ 9 h 30"/>
                <a:gd name="T16" fmla="*/ 0 w 219"/>
                <a:gd name="T17" fmla="*/ 12 h 30"/>
                <a:gd name="T18" fmla="*/ 0 w 219"/>
                <a:gd name="T19" fmla="*/ 15 h 30"/>
                <a:gd name="T20" fmla="*/ 0 w 219"/>
                <a:gd name="T21" fmla="*/ 18 h 30"/>
                <a:gd name="T22" fmla="*/ 1 w 219"/>
                <a:gd name="T23" fmla="*/ 20 h 30"/>
                <a:gd name="T24" fmla="*/ 2 w 219"/>
                <a:gd name="T25" fmla="*/ 23 h 30"/>
                <a:gd name="T26" fmla="*/ 4 w 219"/>
                <a:gd name="T27" fmla="*/ 26 h 30"/>
                <a:gd name="T28" fmla="*/ 6 w 219"/>
                <a:gd name="T29" fmla="*/ 28 h 30"/>
                <a:gd name="T30" fmla="*/ 8 w 219"/>
                <a:gd name="T31" fmla="*/ 29 h 30"/>
                <a:gd name="T32" fmla="*/ 11 w 219"/>
                <a:gd name="T33" fmla="*/ 30 h 30"/>
                <a:gd name="T34" fmla="*/ 15 w 219"/>
                <a:gd name="T35" fmla="*/ 30 h 30"/>
                <a:gd name="T36" fmla="*/ 204 w 219"/>
                <a:gd name="T37" fmla="*/ 30 h 30"/>
                <a:gd name="T38" fmla="*/ 206 w 219"/>
                <a:gd name="T39" fmla="*/ 29 h 30"/>
                <a:gd name="T40" fmla="*/ 209 w 219"/>
                <a:gd name="T41" fmla="*/ 29 h 30"/>
                <a:gd name="T42" fmla="*/ 211 w 219"/>
                <a:gd name="T43" fmla="*/ 28 h 30"/>
                <a:gd name="T44" fmla="*/ 215 w 219"/>
                <a:gd name="T45" fmla="*/ 26 h 30"/>
                <a:gd name="T46" fmla="*/ 216 w 219"/>
                <a:gd name="T47" fmla="*/ 23 h 30"/>
                <a:gd name="T48" fmla="*/ 218 w 219"/>
                <a:gd name="T49" fmla="*/ 20 h 30"/>
                <a:gd name="T50" fmla="*/ 218 w 219"/>
                <a:gd name="T51" fmla="*/ 18 h 30"/>
                <a:gd name="T52" fmla="*/ 219 w 219"/>
                <a:gd name="T53" fmla="*/ 15 h 30"/>
                <a:gd name="T54" fmla="*/ 218 w 219"/>
                <a:gd name="T55" fmla="*/ 12 h 30"/>
                <a:gd name="T56" fmla="*/ 218 w 219"/>
                <a:gd name="T57" fmla="*/ 9 h 30"/>
                <a:gd name="T58" fmla="*/ 216 w 219"/>
                <a:gd name="T59" fmla="*/ 6 h 30"/>
                <a:gd name="T60" fmla="*/ 215 w 219"/>
                <a:gd name="T61" fmla="*/ 4 h 30"/>
                <a:gd name="T62" fmla="*/ 211 w 219"/>
                <a:gd name="T63" fmla="*/ 2 h 30"/>
                <a:gd name="T64" fmla="*/ 209 w 219"/>
                <a:gd name="T65" fmla="*/ 1 h 30"/>
                <a:gd name="T66" fmla="*/ 206 w 219"/>
                <a:gd name="T67" fmla="*/ 0 h 30"/>
                <a:gd name="T68" fmla="*/ 204 w 219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" h="30">
                  <a:moveTo>
                    <a:pt x="204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04" y="30"/>
                  </a:lnTo>
                  <a:lnTo>
                    <a:pt x="206" y="29"/>
                  </a:lnTo>
                  <a:lnTo>
                    <a:pt x="209" y="29"/>
                  </a:lnTo>
                  <a:lnTo>
                    <a:pt x="211" y="28"/>
                  </a:lnTo>
                  <a:lnTo>
                    <a:pt x="215" y="26"/>
                  </a:lnTo>
                  <a:lnTo>
                    <a:pt x="216" y="23"/>
                  </a:lnTo>
                  <a:lnTo>
                    <a:pt x="218" y="20"/>
                  </a:lnTo>
                  <a:lnTo>
                    <a:pt x="218" y="18"/>
                  </a:lnTo>
                  <a:lnTo>
                    <a:pt x="219" y="15"/>
                  </a:lnTo>
                  <a:lnTo>
                    <a:pt x="218" y="12"/>
                  </a:lnTo>
                  <a:lnTo>
                    <a:pt x="218" y="9"/>
                  </a:lnTo>
                  <a:lnTo>
                    <a:pt x="216" y="6"/>
                  </a:lnTo>
                  <a:lnTo>
                    <a:pt x="215" y="4"/>
                  </a:lnTo>
                  <a:lnTo>
                    <a:pt x="211" y="2"/>
                  </a:lnTo>
                  <a:lnTo>
                    <a:pt x="209" y="1"/>
                  </a:lnTo>
                  <a:lnTo>
                    <a:pt x="206" y="0"/>
                  </a:lnTo>
                  <a:lnTo>
                    <a:pt x="2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43">
              <a:extLst>
                <a:ext uri="{FF2B5EF4-FFF2-40B4-BE49-F238E27FC236}">
                  <a16:creationId xmlns:a16="http://schemas.microsoft.com/office/drawing/2014/main" xmlns="" id="{78E4FB94-AD95-4514-8C65-C644077A9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8688" y="2638426"/>
              <a:ext cx="69850" cy="9525"/>
            </a:xfrm>
            <a:custGeom>
              <a:avLst/>
              <a:gdLst>
                <a:gd name="T0" fmla="*/ 204 w 219"/>
                <a:gd name="T1" fmla="*/ 0 h 30"/>
                <a:gd name="T2" fmla="*/ 15 w 219"/>
                <a:gd name="T3" fmla="*/ 0 h 30"/>
                <a:gd name="T4" fmla="*/ 11 w 219"/>
                <a:gd name="T5" fmla="*/ 0 h 30"/>
                <a:gd name="T6" fmla="*/ 8 w 219"/>
                <a:gd name="T7" fmla="*/ 1 h 30"/>
                <a:gd name="T8" fmla="*/ 6 w 219"/>
                <a:gd name="T9" fmla="*/ 2 h 30"/>
                <a:gd name="T10" fmla="*/ 4 w 219"/>
                <a:gd name="T11" fmla="*/ 4 h 30"/>
                <a:gd name="T12" fmla="*/ 2 w 219"/>
                <a:gd name="T13" fmla="*/ 6 h 30"/>
                <a:gd name="T14" fmla="*/ 1 w 219"/>
                <a:gd name="T15" fmla="*/ 9 h 30"/>
                <a:gd name="T16" fmla="*/ 0 w 219"/>
                <a:gd name="T17" fmla="*/ 11 h 30"/>
                <a:gd name="T18" fmla="*/ 0 w 219"/>
                <a:gd name="T19" fmla="*/ 15 h 30"/>
                <a:gd name="T20" fmla="*/ 0 w 219"/>
                <a:gd name="T21" fmla="*/ 18 h 30"/>
                <a:gd name="T22" fmla="*/ 1 w 219"/>
                <a:gd name="T23" fmla="*/ 21 h 30"/>
                <a:gd name="T24" fmla="*/ 2 w 219"/>
                <a:gd name="T25" fmla="*/ 23 h 30"/>
                <a:gd name="T26" fmla="*/ 4 w 219"/>
                <a:gd name="T27" fmla="*/ 25 h 30"/>
                <a:gd name="T28" fmla="*/ 6 w 219"/>
                <a:gd name="T29" fmla="*/ 28 h 30"/>
                <a:gd name="T30" fmla="*/ 8 w 219"/>
                <a:gd name="T31" fmla="*/ 29 h 30"/>
                <a:gd name="T32" fmla="*/ 11 w 219"/>
                <a:gd name="T33" fmla="*/ 30 h 30"/>
                <a:gd name="T34" fmla="*/ 15 w 219"/>
                <a:gd name="T35" fmla="*/ 30 h 30"/>
                <a:gd name="T36" fmla="*/ 204 w 219"/>
                <a:gd name="T37" fmla="*/ 30 h 30"/>
                <a:gd name="T38" fmla="*/ 206 w 219"/>
                <a:gd name="T39" fmla="*/ 30 h 30"/>
                <a:gd name="T40" fmla="*/ 209 w 219"/>
                <a:gd name="T41" fmla="*/ 29 h 30"/>
                <a:gd name="T42" fmla="*/ 211 w 219"/>
                <a:gd name="T43" fmla="*/ 28 h 30"/>
                <a:gd name="T44" fmla="*/ 215 w 219"/>
                <a:gd name="T45" fmla="*/ 25 h 30"/>
                <a:gd name="T46" fmla="*/ 216 w 219"/>
                <a:gd name="T47" fmla="*/ 23 h 30"/>
                <a:gd name="T48" fmla="*/ 218 w 219"/>
                <a:gd name="T49" fmla="*/ 21 h 30"/>
                <a:gd name="T50" fmla="*/ 218 w 219"/>
                <a:gd name="T51" fmla="*/ 18 h 30"/>
                <a:gd name="T52" fmla="*/ 219 w 219"/>
                <a:gd name="T53" fmla="*/ 15 h 30"/>
                <a:gd name="T54" fmla="*/ 218 w 219"/>
                <a:gd name="T55" fmla="*/ 11 h 30"/>
                <a:gd name="T56" fmla="*/ 218 w 219"/>
                <a:gd name="T57" fmla="*/ 9 h 30"/>
                <a:gd name="T58" fmla="*/ 216 w 219"/>
                <a:gd name="T59" fmla="*/ 6 h 30"/>
                <a:gd name="T60" fmla="*/ 215 w 219"/>
                <a:gd name="T61" fmla="*/ 4 h 30"/>
                <a:gd name="T62" fmla="*/ 211 w 219"/>
                <a:gd name="T63" fmla="*/ 2 h 30"/>
                <a:gd name="T64" fmla="*/ 209 w 219"/>
                <a:gd name="T65" fmla="*/ 1 h 30"/>
                <a:gd name="T66" fmla="*/ 206 w 219"/>
                <a:gd name="T67" fmla="*/ 0 h 30"/>
                <a:gd name="T68" fmla="*/ 204 w 219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" h="30">
                  <a:moveTo>
                    <a:pt x="204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04" y="30"/>
                  </a:lnTo>
                  <a:lnTo>
                    <a:pt x="206" y="30"/>
                  </a:lnTo>
                  <a:lnTo>
                    <a:pt x="209" y="29"/>
                  </a:lnTo>
                  <a:lnTo>
                    <a:pt x="211" y="28"/>
                  </a:lnTo>
                  <a:lnTo>
                    <a:pt x="215" y="25"/>
                  </a:lnTo>
                  <a:lnTo>
                    <a:pt x="216" y="23"/>
                  </a:lnTo>
                  <a:lnTo>
                    <a:pt x="218" y="21"/>
                  </a:lnTo>
                  <a:lnTo>
                    <a:pt x="218" y="18"/>
                  </a:lnTo>
                  <a:lnTo>
                    <a:pt x="219" y="15"/>
                  </a:lnTo>
                  <a:lnTo>
                    <a:pt x="218" y="11"/>
                  </a:lnTo>
                  <a:lnTo>
                    <a:pt x="218" y="9"/>
                  </a:lnTo>
                  <a:lnTo>
                    <a:pt x="216" y="6"/>
                  </a:lnTo>
                  <a:lnTo>
                    <a:pt x="215" y="4"/>
                  </a:lnTo>
                  <a:lnTo>
                    <a:pt x="211" y="2"/>
                  </a:lnTo>
                  <a:lnTo>
                    <a:pt x="209" y="1"/>
                  </a:lnTo>
                  <a:lnTo>
                    <a:pt x="206" y="0"/>
                  </a:lnTo>
                  <a:lnTo>
                    <a:pt x="2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344">
              <a:extLst>
                <a:ext uri="{FF2B5EF4-FFF2-40B4-BE49-F238E27FC236}">
                  <a16:creationId xmlns:a16="http://schemas.microsoft.com/office/drawing/2014/main" xmlns="" id="{FA3ACEAF-757A-4BDC-B6E6-F7FF0F5B6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8688" y="2667001"/>
              <a:ext cx="69850" cy="9525"/>
            </a:xfrm>
            <a:custGeom>
              <a:avLst/>
              <a:gdLst>
                <a:gd name="T0" fmla="*/ 204 w 219"/>
                <a:gd name="T1" fmla="*/ 0 h 30"/>
                <a:gd name="T2" fmla="*/ 15 w 219"/>
                <a:gd name="T3" fmla="*/ 0 h 30"/>
                <a:gd name="T4" fmla="*/ 11 w 219"/>
                <a:gd name="T5" fmla="*/ 0 h 30"/>
                <a:gd name="T6" fmla="*/ 8 w 219"/>
                <a:gd name="T7" fmla="*/ 1 h 30"/>
                <a:gd name="T8" fmla="*/ 6 w 219"/>
                <a:gd name="T9" fmla="*/ 3 h 30"/>
                <a:gd name="T10" fmla="*/ 4 w 219"/>
                <a:gd name="T11" fmla="*/ 4 h 30"/>
                <a:gd name="T12" fmla="*/ 2 w 219"/>
                <a:gd name="T13" fmla="*/ 7 h 30"/>
                <a:gd name="T14" fmla="*/ 1 w 219"/>
                <a:gd name="T15" fmla="*/ 9 h 30"/>
                <a:gd name="T16" fmla="*/ 0 w 219"/>
                <a:gd name="T17" fmla="*/ 12 h 30"/>
                <a:gd name="T18" fmla="*/ 0 w 219"/>
                <a:gd name="T19" fmla="*/ 15 h 30"/>
                <a:gd name="T20" fmla="*/ 0 w 219"/>
                <a:gd name="T21" fmla="*/ 18 h 30"/>
                <a:gd name="T22" fmla="*/ 1 w 219"/>
                <a:gd name="T23" fmla="*/ 21 h 30"/>
                <a:gd name="T24" fmla="*/ 2 w 219"/>
                <a:gd name="T25" fmla="*/ 23 h 30"/>
                <a:gd name="T26" fmla="*/ 4 w 219"/>
                <a:gd name="T27" fmla="*/ 25 h 30"/>
                <a:gd name="T28" fmla="*/ 6 w 219"/>
                <a:gd name="T29" fmla="*/ 27 h 30"/>
                <a:gd name="T30" fmla="*/ 8 w 219"/>
                <a:gd name="T31" fmla="*/ 29 h 30"/>
                <a:gd name="T32" fmla="*/ 11 w 219"/>
                <a:gd name="T33" fmla="*/ 30 h 30"/>
                <a:gd name="T34" fmla="*/ 15 w 219"/>
                <a:gd name="T35" fmla="*/ 30 h 30"/>
                <a:gd name="T36" fmla="*/ 204 w 219"/>
                <a:gd name="T37" fmla="*/ 30 h 30"/>
                <a:gd name="T38" fmla="*/ 206 w 219"/>
                <a:gd name="T39" fmla="*/ 30 h 30"/>
                <a:gd name="T40" fmla="*/ 209 w 219"/>
                <a:gd name="T41" fmla="*/ 29 h 30"/>
                <a:gd name="T42" fmla="*/ 211 w 219"/>
                <a:gd name="T43" fmla="*/ 27 h 30"/>
                <a:gd name="T44" fmla="*/ 215 w 219"/>
                <a:gd name="T45" fmla="*/ 25 h 30"/>
                <a:gd name="T46" fmla="*/ 216 w 219"/>
                <a:gd name="T47" fmla="*/ 23 h 30"/>
                <a:gd name="T48" fmla="*/ 218 w 219"/>
                <a:gd name="T49" fmla="*/ 21 h 30"/>
                <a:gd name="T50" fmla="*/ 218 w 219"/>
                <a:gd name="T51" fmla="*/ 18 h 30"/>
                <a:gd name="T52" fmla="*/ 219 w 219"/>
                <a:gd name="T53" fmla="*/ 15 h 30"/>
                <a:gd name="T54" fmla="*/ 218 w 219"/>
                <a:gd name="T55" fmla="*/ 12 h 30"/>
                <a:gd name="T56" fmla="*/ 218 w 219"/>
                <a:gd name="T57" fmla="*/ 9 h 30"/>
                <a:gd name="T58" fmla="*/ 216 w 219"/>
                <a:gd name="T59" fmla="*/ 7 h 30"/>
                <a:gd name="T60" fmla="*/ 215 w 219"/>
                <a:gd name="T61" fmla="*/ 4 h 30"/>
                <a:gd name="T62" fmla="*/ 211 w 219"/>
                <a:gd name="T63" fmla="*/ 3 h 30"/>
                <a:gd name="T64" fmla="*/ 209 w 219"/>
                <a:gd name="T65" fmla="*/ 1 h 30"/>
                <a:gd name="T66" fmla="*/ 206 w 219"/>
                <a:gd name="T67" fmla="*/ 0 h 30"/>
                <a:gd name="T68" fmla="*/ 204 w 219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" h="30">
                  <a:moveTo>
                    <a:pt x="204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8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04" y="30"/>
                  </a:lnTo>
                  <a:lnTo>
                    <a:pt x="206" y="30"/>
                  </a:lnTo>
                  <a:lnTo>
                    <a:pt x="209" y="29"/>
                  </a:lnTo>
                  <a:lnTo>
                    <a:pt x="211" y="27"/>
                  </a:lnTo>
                  <a:lnTo>
                    <a:pt x="215" y="25"/>
                  </a:lnTo>
                  <a:lnTo>
                    <a:pt x="216" y="23"/>
                  </a:lnTo>
                  <a:lnTo>
                    <a:pt x="218" y="21"/>
                  </a:lnTo>
                  <a:lnTo>
                    <a:pt x="218" y="18"/>
                  </a:lnTo>
                  <a:lnTo>
                    <a:pt x="219" y="15"/>
                  </a:lnTo>
                  <a:lnTo>
                    <a:pt x="218" y="12"/>
                  </a:lnTo>
                  <a:lnTo>
                    <a:pt x="218" y="9"/>
                  </a:lnTo>
                  <a:lnTo>
                    <a:pt x="216" y="7"/>
                  </a:lnTo>
                  <a:lnTo>
                    <a:pt x="215" y="4"/>
                  </a:lnTo>
                  <a:lnTo>
                    <a:pt x="211" y="3"/>
                  </a:lnTo>
                  <a:lnTo>
                    <a:pt x="209" y="1"/>
                  </a:lnTo>
                  <a:lnTo>
                    <a:pt x="206" y="0"/>
                  </a:lnTo>
                  <a:lnTo>
                    <a:pt x="2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346">
              <a:extLst>
                <a:ext uri="{FF2B5EF4-FFF2-40B4-BE49-F238E27FC236}">
                  <a16:creationId xmlns:a16="http://schemas.microsoft.com/office/drawing/2014/main" xmlns="" id="{0D3F6429-2527-4705-888B-BD591D35A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8688" y="2695575"/>
              <a:ext cx="46038" cy="9525"/>
            </a:xfrm>
            <a:custGeom>
              <a:avLst/>
              <a:gdLst>
                <a:gd name="T0" fmla="*/ 128 w 143"/>
                <a:gd name="T1" fmla="*/ 29 h 29"/>
                <a:gd name="T2" fmla="*/ 131 w 143"/>
                <a:gd name="T3" fmla="*/ 29 h 29"/>
                <a:gd name="T4" fmla="*/ 133 w 143"/>
                <a:gd name="T5" fmla="*/ 28 h 29"/>
                <a:gd name="T6" fmla="*/ 137 w 143"/>
                <a:gd name="T7" fmla="*/ 27 h 29"/>
                <a:gd name="T8" fmla="*/ 139 w 143"/>
                <a:gd name="T9" fmla="*/ 26 h 29"/>
                <a:gd name="T10" fmla="*/ 140 w 143"/>
                <a:gd name="T11" fmla="*/ 23 h 29"/>
                <a:gd name="T12" fmla="*/ 142 w 143"/>
                <a:gd name="T13" fmla="*/ 21 h 29"/>
                <a:gd name="T14" fmla="*/ 143 w 143"/>
                <a:gd name="T15" fmla="*/ 18 h 29"/>
                <a:gd name="T16" fmla="*/ 143 w 143"/>
                <a:gd name="T17" fmla="*/ 14 h 29"/>
                <a:gd name="T18" fmla="*/ 143 w 143"/>
                <a:gd name="T19" fmla="*/ 12 h 29"/>
                <a:gd name="T20" fmla="*/ 142 w 143"/>
                <a:gd name="T21" fmla="*/ 9 h 29"/>
                <a:gd name="T22" fmla="*/ 140 w 143"/>
                <a:gd name="T23" fmla="*/ 7 h 29"/>
                <a:gd name="T24" fmla="*/ 139 w 143"/>
                <a:gd name="T25" fmla="*/ 5 h 29"/>
                <a:gd name="T26" fmla="*/ 137 w 143"/>
                <a:gd name="T27" fmla="*/ 3 h 29"/>
                <a:gd name="T28" fmla="*/ 133 w 143"/>
                <a:gd name="T29" fmla="*/ 2 h 29"/>
                <a:gd name="T30" fmla="*/ 131 w 143"/>
                <a:gd name="T31" fmla="*/ 1 h 29"/>
                <a:gd name="T32" fmla="*/ 128 w 143"/>
                <a:gd name="T33" fmla="*/ 0 h 29"/>
                <a:gd name="T34" fmla="*/ 15 w 143"/>
                <a:gd name="T35" fmla="*/ 0 h 29"/>
                <a:gd name="T36" fmla="*/ 11 w 143"/>
                <a:gd name="T37" fmla="*/ 1 h 29"/>
                <a:gd name="T38" fmla="*/ 8 w 143"/>
                <a:gd name="T39" fmla="*/ 2 h 29"/>
                <a:gd name="T40" fmla="*/ 6 w 143"/>
                <a:gd name="T41" fmla="*/ 3 h 29"/>
                <a:gd name="T42" fmla="*/ 4 w 143"/>
                <a:gd name="T43" fmla="*/ 5 h 29"/>
                <a:gd name="T44" fmla="*/ 2 w 143"/>
                <a:gd name="T45" fmla="*/ 7 h 29"/>
                <a:gd name="T46" fmla="*/ 1 w 143"/>
                <a:gd name="T47" fmla="*/ 9 h 29"/>
                <a:gd name="T48" fmla="*/ 0 w 143"/>
                <a:gd name="T49" fmla="*/ 12 h 29"/>
                <a:gd name="T50" fmla="*/ 0 w 143"/>
                <a:gd name="T51" fmla="*/ 14 h 29"/>
                <a:gd name="T52" fmla="*/ 0 w 143"/>
                <a:gd name="T53" fmla="*/ 18 h 29"/>
                <a:gd name="T54" fmla="*/ 1 w 143"/>
                <a:gd name="T55" fmla="*/ 21 h 29"/>
                <a:gd name="T56" fmla="*/ 2 w 143"/>
                <a:gd name="T57" fmla="*/ 23 h 29"/>
                <a:gd name="T58" fmla="*/ 4 w 143"/>
                <a:gd name="T59" fmla="*/ 26 h 29"/>
                <a:gd name="T60" fmla="*/ 6 w 143"/>
                <a:gd name="T61" fmla="*/ 27 h 29"/>
                <a:gd name="T62" fmla="*/ 8 w 143"/>
                <a:gd name="T63" fmla="*/ 28 h 29"/>
                <a:gd name="T64" fmla="*/ 11 w 143"/>
                <a:gd name="T65" fmla="*/ 29 h 29"/>
                <a:gd name="T66" fmla="*/ 15 w 143"/>
                <a:gd name="T67" fmla="*/ 29 h 29"/>
                <a:gd name="T68" fmla="*/ 128 w 143"/>
                <a:gd name="T6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" h="29">
                  <a:moveTo>
                    <a:pt x="128" y="29"/>
                  </a:moveTo>
                  <a:lnTo>
                    <a:pt x="131" y="29"/>
                  </a:lnTo>
                  <a:lnTo>
                    <a:pt x="133" y="28"/>
                  </a:lnTo>
                  <a:lnTo>
                    <a:pt x="137" y="27"/>
                  </a:lnTo>
                  <a:lnTo>
                    <a:pt x="139" y="26"/>
                  </a:lnTo>
                  <a:lnTo>
                    <a:pt x="140" y="23"/>
                  </a:lnTo>
                  <a:lnTo>
                    <a:pt x="142" y="21"/>
                  </a:lnTo>
                  <a:lnTo>
                    <a:pt x="143" y="18"/>
                  </a:lnTo>
                  <a:lnTo>
                    <a:pt x="143" y="14"/>
                  </a:lnTo>
                  <a:lnTo>
                    <a:pt x="143" y="12"/>
                  </a:lnTo>
                  <a:lnTo>
                    <a:pt x="142" y="9"/>
                  </a:lnTo>
                  <a:lnTo>
                    <a:pt x="140" y="7"/>
                  </a:lnTo>
                  <a:lnTo>
                    <a:pt x="139" y="5"/>
                  </a:lnTo>
                  <a:lnTo>
                    <a:pt x="137" y="3"/>
                  </a:lnTo>
                  <a:lnTo>
                    <a:pt x="133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8" y="28"/>
                  </a:lnTo>
                  <a:lnTo>
                    <a:pt x="11" y="29"/>
                  </a:lnTo>
                  <a:lnTo>
                    <a:pt x="15" y="29"/>
                  </a:lnTo>
                  <a:lnTo>
                    <a:pt x="12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617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6991AE-5D1C-4E9D-BF28-52872657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701731"/>
          </a:xfrm>
        </p:spPr>
        <p:txBody>
          <a:bodyPr anchor="t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AGENDA TEMPLATES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568E4BC-7C0F-435E-B4D0-E39D4A54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614B-0B7B-4A84-96CE-9602B26B6136}" type="datetime1">
              <a:rPr lang="en-US" smtClean="0"/>
              <a:t>7/11/2022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DA1F0-77E9-49CD-994C-FE4242B0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8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282E9AD-E536-4FC0-8473-93C53EE57DC3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67870CDA-607F-49BF-A520-AA7533651DE5}"/>
              </a:ext>
            </a:extLst>
          </p:cNvPr>
          <p:cNvGrpSpPr/>
          <p:nvPr/>
        </p:nvGrpSpPr>
        <p:grpSpPr>
          <a:xfrm>
            <a:off x="5666819" y="-163887"/>
            <a:ext cx="886382" cy="327774"/>
            <a:chOff x="4023366" y="2657385"/>
            <a:chExt cx="4173287" cy="15432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A3DEBD7D-0D34-4ED2-A77B-B1FC6EC339D2}"/>
                </a:ext>
              </a:extLst>
            </p:cNvPr>
            <p:cNvSpPr/>
            <p:nvPr/>
          </p:nvSpPr>
          <p:spPr>
            <a:xfrm>
              <a:off x="4023366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4F85B96-97CD-4561-A912-F3D7FC8FD4AE}"/>
                </a:ext>
              </a:extLst>
            </p:cNvPr>
            <p:cNvSpPr/>
            <p:nvPr/>
          </p:nvSpPr>
          <p:spPr>
            <a:xfrm>
              <a:off x="7145093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EB3449A9-0992-4A19-9225-57FCB3C21382}"/>
                </a:ext>
              </a:extLst>
            </p:cNvPr>
            <p:cNvSpPr/>
            <p:nvPr/>
          </p:nvSpPr>
          <p:spPr>
            <a:xfrm>
              <a:off x="5324385" y="2657385"/>
              <a:ext cx="1543230" cy="1543230"/>
            </a:xfrm>
            <a:prstGeom prst="ellipse">
              <a:avLst/>
            </a:prstGeom>
            <a:solidFill>
              <a:schemeClr val="bg2">
                <a:lumMod val="75000"/>
                <a:alpha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xmlns="" id="{F8C12B03-1354-4CE0-8717-C7E3800AF179}"/>
              </a:ext>
            </a:extLst>
          </p:cNvPr>
          <p:cNvSpPr txBox="1"/>
          <p:nvPr/>
        </p:nvSpPr>
        <p:spPr>
          <a:xfrm>
            <a:off x="9990395" y="1117500"/>
            <a:ext cx="1672711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32603C26-02E4-4B58-B997-C55CF85556D0}"/>
              </a:ext>
            </a:extLst>
          </p:cNvPr>
          <p:cNvSpPr txBox="1"/>
          <p:nvPr/>
        </p:nvSpPr>
        <p:spPr>
          <a:xfrm>
            <a:off x="2475691" y="4292128"/>
            <a:ext cx="156372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2015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xmlns="" id="{43588E7B-F56C-4F14-B666-2FB60D70AB9E}"/>
              </a:ext>
            </a:extLst>
          </p:cNvPr>
          <p:cNvSpPr txBox="1"/>
          <p:nvPr/>
        </p:nvSpPr>
        <p:spPr>
          <a:xfrm>
            <a:off x="6260291" y="4292128"/>
            <a:ext cx="156372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2017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xmlns="" id="{B7A6BBFD-F674-4636-AD06-DEC4CC997A4A}"/>
              </a:ext>
            </a:extLst>
          </p:cNvPr>
          <p:cNvSpPr txBox="1"/>
          <p:nvPr/>
        </p:nvSpPr>
        <p:spPr>
          <a:xfrm>
            <a:off x="10044891" y="4340688"/>
            <a:ext cx="156372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2019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xmlns="" id="{011B6A4A-5C7D-4842-ADE5-331F2CE5D8C5}"/>
              </a:ext>
            </a:extLst>
          </p:cNvPr>
          <p:cNvSpPr txBox="1"/>
          <p:nvPr/>
        </p:nvSpPr>
        <p:spPr>
          <a:xfrm>
            <a:off x="528895" y="4292128"/>
            <a:ext cx="167271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</a:rPr>
              <a:t>amet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consectetur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adipiscing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elit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sed</a:t>
            </a:r>
            <a:r>
              <a:rPr lang="en-US" sz="1400" dirty="0">
                <a:solidFill>
                  <a:schemeClr val="tx2"/>
                </a:solidFill>
              </a:rPr>
              <a:t> do </a:t>
            </a:r>
            <a:r>
              <a:rPr lang="en-US" sz="1400" dirty="0" err="1">
                <a:solidFill>
                  <a:schemeClr val="tx2"/>
                </a:solidFill>
              </a:rPr>
              <a:t>eiusmod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tempor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incididunt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labore</a:t>
            </a:r>
            <a:r>
              <a:rPr lang="en-US" sz="1400" dirty="0">
                <a:solidFill>
                  <a:schemeClr val="tx2"/>
                </a:solidFill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</a:rPr>
              <a:t>aliqua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xmlns="" id="{AF697CBD-B3D7-4459-9BA4-93F920D28F01}"/>
              </a:ext>
            </a:extLst>
          </p:cNvPr>
          <p:cNvSpPr txBox="1"/>
          <p:nvPr/>
        </p:nvSpPr>
        <p:spPr>
          <a:xfrm>
            <a:off x="4313495" y="4292128"/>
            <a:ext cx="167271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</a:rPr>
              <a:t>amet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consectetur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adipiscing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elit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sed</a:t>
            </a:r>
            <a:r>
              <a:rPr lang="en-US" sz="1400" dirty="0">
                <a:solidFill>
                  <a:schemeClr val="tx2"/>
                </a:solidFill>
              </a:rPr>
              <a:t> do </a:t>
            </a:r>
            <a:r>
              <a:rPr lang="en-US" sz="1400" dirty="0" err="1">
                <a:solidFill>
                  <a:schemeClr val="tx2"/>
                </a:solidFill>
              </a:rPr>
              <a:t>eiusmod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tempor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incididunt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labore</a:t>
            </a:r>
            <a:r>
              <a:rPr lang="en-US" sz="1400" dirty="0">
                <a:solidFill>
                  <a:schemeClr val="tx2"/>
                </a:solidFill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</a:rPr>
              <a:t>aliqua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xmlns="" id="{5FA33719-DE80-4AC6-8AA1-8E61C2AE8CA7}"/>
              </a:ext>
            </a:extLst>
          </p:cNvPr>
          <p:cNvSpPr txBox="1"/>
          <p:nvPr/>
        </p:nvSpPr>
        <p:spPr>
          <a:xfrm>
            <a:off x="8098095" y="4292128"/>
            <a:ext cx="167271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</a:rPr>
              <a:t>amet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consectetur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adipiscing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elit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sed</a:t>
            </a:r>
            <a:r>
              <a:rPr lang="en-US" sz="1400" dirty="0">
                <a:solidFill>
                  <a:schemeClr val="tx2"/>
                </a:solidFill>
              </a:rPr>
              <a:t> do </a:t>
            </a:r>
            <a:r>
              <a:rPr lang="en-US" sz="1400" dirty="0" err="1">
                <a:solidFill>
                  <a:schemeClr val="tx2"/>
                </a:solidFill>
              </a:rPr>
              <a:t>eiusmod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tempor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incididunt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labore</a:t>
            </a:r>
            <a:r>
              <a:rPr lang="en-US" sz="1400" dirty="0">
                <a:solidFill>
                  <a:schemeClr val="tx2"/>
                </a:solidFill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</a:rPr>
              <a:t>aliqua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CF7B1338-2D79-410E-A9BE-D4CFADE43628}"/>
              </a:ext>
            </a:extLst>
          </p:cNvPr>
          <p:cNvSpPr txBox="1"/>
          <p:nvPr/>
        </p:nvSpPr>
        <p:spPr>
          <a:xfrm>
            <a:off x="583391" y="2784173"/>
            <a:ext cx="156372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2014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xmlns="" id="{E7131EEE-A382-4989-A982-103114105D80}"/>
              </a:ext>
            </a:extLst>
          </p:cNvPr>
          <p:cNvSpPr txBox="1"/>
          <p:nvPr/>
        </p:nvSpPr>
        <p:spPr>
          <a:xfrm>
            <a:off x="4367991" y="2784173"/>
            <a:ext cx="156372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2016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xmlns="" id="{93275BF3-6768-4F52-BDE9-2A8E16CE0B7F}"/>
              </a:ext>
            </a:extLst>
          </p:cNvPr>
          <p:cNvSpPr txBox="1"/>
          <p:nvPr/>
        </p:nvSpPr>
        <p:spPr>
          <a:xfrm>
            <a:off x="8152591" y="2784173"/>
            <a:ext cx="156372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2018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xmlns="" id="{8BDE7DA3-1711-45E2-9380-8287E9B634B2}"/>
              </a:ext>
            </a:extLst>
          </p:cNvPr>
          <p:cNvSpPr txBox="1"/>
          <p:nvPr/>
        </p:nvSpPr>
        <p:spPr>
          <a:xfrm>
            <a:off x="2421195" y="1768510"/>
            <a:ext cx="167271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</a:rPr>
              <a:t>amet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consectetur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adipiscing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elit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sed</a:t>
            </a:r>
            <a:r>
              <a:rPr lang="en-US" sz="1400" dirty="0">
                <a:solidFill>
                  <a:schemeClr val="tx2"/>
                </a:solidFill>
              </a:rPr>
              <a:t> do </a:t>
            </a:r>
            <a:r>
              <a:rPr lang="en-US" sz="1400" dirty="0" err="1">
                <a:solidFill>
                  <a:schemeClr val="tx2"/>
                </a:solidFill>
              </a:rPr>
              <a:t>eiusmod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tempor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incididunt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labore</a:t>
            </a:r>
            <a:r>
              <a:rPr lang="en-US" sz="1400" dirty="0">
                <a:solidFill>
                  <a:schemeClr val="tx2"/>
                </a:solidFill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</a:rPr>
              <a:t>aliqua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xmlns="" id="{343BE9DF-317A-4BBD-B739-95D4B1F8C06D}"/>
              </a:ext>
            </a:extLst>
          </p:cNvPr>
          <p:cNvSpPr txBox="1"/>
          <p:nvPr/>
        </p:nvSpPr>
        <p:spPr>
          <a:xfrm>
            <a:off x="6205795" y="1768510"/>
            <a:ext cx="167271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</a:rPr>
              <a:t>amet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consectetur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adipiscing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elit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sed</a:t>
            </a:r>
            <a:r>
              <a:rPr lang="en-US" sz="1400" dirty="0">
                <a:solidFill>
                  <a:schemeClr val="tx2"/>
                </a:solidFill>
              </a:rPr>
              <a:t> do </a:t>
            </a:r>
            <a:r>
              <a:rPr lang="en-US" sz="1400" dirty="0" err="1">
                <a:solidFill>
                  <a:schemeClr val="tx2"/>
                </a:solidFill>
              </a:rPr>
              <a:t>eiusmod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tempor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incididunt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labore</a:t>
            </a:r>
            <a:r>
              <a:rPr lang="en-US" sz="1400" dirty="0">
                <a:solidFill>
                  <a:schemeClr val="tx2"/>
                </a:solidFill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</a:rPr>
              <a:t>aliqua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8DC9299B-32C9-4857-88B9-9F1901A498D7}"/>
              </a:ext>
            </a:extLst>
          </p:cNvPr>
          <p:cNvCxnSpPr/>
          <p:nvPr/>
        </p:nvCxnSpPr>
        <p:spPr>
          <a:xfrm>
            <a:off x="0" y="3676650"/>
            <a:ext cx="12192000" cy="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Diamond 97">
            <a:extLst>
              <a:ext uri="{FF2B5EF4-FFF2-40B4-BE49-F238E27FC236}">
                <a16:creationId xmlns:a16="http://schemas.microsoft.com/office/drawing/2014/main" xmlns="" id="{E660ABE5-E917-4AF3-B5C0-EA4307B5A689}"/>
              </a:ext>
            </a:extLst>
          </p:cNvPr>
          <p:cNvSpPr/>
          <p:nvPr/>
        </p:nvSpPr>
        <p:spPr>
          <a:xfrm>
            <a:off x="908020" y="3219419"/>
            <a:ext cx="914462" cy="914462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xmlns="" id="{AE628C02-CCE1-4234-928F-1B616B456491}"/>
              </a:ext>
            </a:extLst>
          </p:cNvPr>
          <p:cNvSpPr/>
          <p:nvPr/>
        </p:nvSpPr>
        <p:spPr>
          <a:xfrm>
            <a:off x="2800320" y="3219419"/>
            <a:ext cx="914462" cy="914462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>
            <a:extLst>
              <a:ext uri="{FF2B5EF4-FFF2-40B4-BE49-F238E27FC236}">
                <a16:creationId xmlns:a16="http://schemas.microsoft.com/office/drawing/2014/main" xmlns="" id="{09456708-3EBB-413B-8073-E60689D71B18}"/>
              </a:ext>
            </a:extLst>
          </p:cNvPr>
          <p:cNvSpPr/>
          <p:nvPr/>
        </p:nvSpPr>
        <p:spPr>
          <a:xfrm>
            <a:off x="4692620" y="3219419"/>
            <a:ext cx="914462" cy="914462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>
            <a:extLst>
              <a:ext uri="{FF2B5EF4-FFF2-40B4-BE49-F238E27FC236}">
                <a16:creationId xmlns:a16="http://schemas.microsoft.com/office/drawing/2014/main" xmlns="" id="{1F25AF2F-71F5-4AD2-8DB8-66FBABCFAE47}"/>
              </a:ext>
            </a:extLst>
          </p:cNvPr>
          <p:cNvSpPr/>
          <p:nvPr/>
        </p:nvSpPr>
        <p:spPr>
          <a:xfrm>
            <a:off x="6584920" y="3219419"/>
            <a:ext cx="914462" cy="914462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Diamond 109">
            <a:extLst>
              <a:ext uri="{FF2B5EF4-FFF2-40B4-BE49-F238E27FC236}">
                <a16:creationId xmlns:a16="http://schemas.microsoft.com/office/drawing/2014/main" xmlns="" id="{B15C03A4-E3B3-4710-A046-0FFBAA90F5A7}"/>
              </a:ext>
            </a:extLst>
          </p:cNvPr>
          <p:cNvSpPr/>
          <p:nvPr/>
        </p:nvSpPr>
        <p:spPr>
          <a:xfrm>
            <a:off x="8477220" y="3219419"/>
            <a:ext cx="914462" cy="914462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Diamond 217">
            <a:extLst>
              <a:ext uri="{FF2B5EF4-FFF2-40B4-BE49-F238E27FC236}">
                <a16:creationId xmlns:a16="http://schemas.microsoft.com/office/drawing/2014/main" xmlns="" id="{6E020B31-3EDB-4A65-A8E0-5A56B6D4EF7C}"/>
              </a:ext>
            </a:extLst>
          </p:cNvPr>
          <p:cNvSpPr/>
          <p:nvPr/>
        </p:nvSpPr>
        <p:spPr>
          <a:xfrm>
            <a:off x="10313816" y="3163715"/>
            <a:ext cx="1025870" cy="1025870"/>
          </a:xfrm>
          <a:prstGeom prst="diamond">
            <a:avLst/>
          </a:prstGeom>
          <a:solidFill>
            <a:schemeClr val="tx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xmlns="" id="{BD4EE9B4-D0DE-4445-8CAA-3DA0AAA18129}"/>
              </a:ext>
            </a:extLst>
          </p:cNvPr>
          <p:cNvGrpSpPr/>
          <p:nvPr/>
        </p:nvGrpSpPr>
        <p:grpSpPr>
          <a:xfrm>
            <a:off x="8790906" y="3542962"/>
            <a:ext cx="287091" cy="267377"/>
            <a:chOff x="11035452" y="1366816"/>
            <a:chExt cx="287091" cy="267377"/>
          </a:xfrm>
          <a:solidFill>
            <a:schemeClr val="bg1"/>
          </a:solidFill>
        </p:grpSpPr>
        <p:sp>
          <p:nvSpPr>
            <p:cNvPr id="225" name="Freeform 255">
              <a:extLst>
                <a:ext uri="{FF2B5EF4-FFF2-40B4-BE49-F238E27FC236}">
                  <a16:creationId xmlns:a16="http://schemas.microsoft.com/office/drawing/2014/main" xmlns="" id="{5FF108AF-FCED-405E-AA6E-C114802A74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35452" y="1453067"/>
              <a:ext cx="287091" cy="181126"/>
            </a:xfrm>
            <a:custGeom>
              <a:avLst/>
              <a:gdLst>
                <a:gd name="T0" fmla="*/ 31 w 932"/>
                <a:gd name="T1" fmla="*/ 31 h 591"/>
                <a:gd name="T2" fmla="*/ 901 w 932"/>
                <a:gd name="T3" fmla="*/ 31 h 591"/>
                <a:gd name="T4" fmla="*/ 901 w 932"/>
                <a:gd name="T5" fmla="*/ 520 h 591"/>
                <a:gd name="T6" fmla="*/ 901 w 932"/>
                <a:gd name="T7" fmla="*/ 528 h 591"/>
                <a:gd name="T8" fmla="*/ 897 w 932"/>
                <a:gd name="T9" fmla="*/ 536 h 591"/>
                <a:gd name="T10" fmla="*/ 894 w 932"/>
                <a:gd name="T11" fmla="*/ 542 h 591"/>
                <a:gd name="T12" fmla="*/ 889 w 932"/>
                <a:gd name="T13" fmla="*/ 548 h 591"/>
                <a:gd name="T14" fmla="*/ 883 w 932"/>
                <a:gd name="T15" fmla="*/ 552 h 591"/>
                <a:gd name="T16" fmla="*/ 876 w 932"/>
                <a:gd name="T17" fmla="*/ 557 h 591"/>
                <a:gd name="T18" fmla="*/ 868 w 932"/>
                <a:gd name="T19" fmla="*/ 559 h 591"/>
                <a:gd name="T20" fmla="*/ 859 w 932"/>
                <a:gd name="T21" fmla="*/ 560 h 591"/>
                <a:gd name="T22" fmla="*/ 72 w 932"/>
                <a:gd name="T23" fmla="*/ 560 h 591"/>
                <a:gd name="T24" fmla="*/ 64 w 932"/>
                <a:gd name="T25" fmla="*/ 559 h 591"/>
                <a:gd name="T26" fmla="*/ 56 w 932"/>
                <a:gd name="T27" fmla="*/ 557 h 591"/>
                <a:gd name="T28" fmla="*/ 48 w 932"/>
                <a:gd name="T29" fmla="*/ 552 h 591"/>
                <a:gd name="T30" fmla="*/ 43 w 932"/>
                <a:gd name="T31" fmla="*/ 548 h 591"/>
                <a:gd name="T32" fmla="*/ 37 w 932"/>
                <a:gd name="T33" fmla="*/ 542 h 591"/>
                <a:gd name="T34" fmla="*/ 34 w 932"/>
                <a:gd name="T35" fmla="*/ 536 h 591"/>
                <a:gd name="T36" fmla="*/ 32 w 932"/>
                <a:gd name="T37" fmla="*/ 528 h 591"/>
                <a:gd name="T38" fmla="*/ 31 w 932"/>
                <a:gd name="T39" fmla="*/ 520 h 591"/>
                <a:gd name="T40" fmla="*/ 31 w 932"/>
                <a:gd name="T41" fmla="*/ 31 h 591"/>
                <a:gd name="T42" fmla="*/ 0 w 932"/>
                <a:gd name="T43" fmla="*/ 520 h 591"/>
                <a:gd name="T44" fmla="*/ 0 w 932"/>
                <a:gd name="T45" fmla="*/ 527 h 591"/>
                <a:gd name="T46" fmla="*/ 1 w 932"/>
                <a:gd name="T47" fmla="*/ 534 h 591"/>
                <a:gd name="T48" fmla="*/ 3 w 932"/>
                <a:gd name="T49" fmla="*/ 540 h 591"/>
                <a:gd name="T50" fmla="*/ 5 w 932"/>
                <a:gd name="T51" fmla="*/ 547 h 591"/>
                <a:gd name="T52" fmla="*/ 8 w 932"/>
                <a:gd name="T53" fmla="*/ 554 h 591"/>
                <a:gd name="T54" fmla="*/ 12 w 932"/>
                <a:gd name="T55" fmla="*/ 559 h 591"/>
                <a:gd name="T56" fmla="*/ 16 w 932"/>
                <a:gd name="T57" fmla="*/ 565 h 591"/>
                <a:gd name="T58" fmla="*/ 21 w 932"/>
                <a:gd name="T59" fmla="*/ 569 h 591"/>
                <a:gd name="T60" fmla="*/ 26 w 932"/>
                <a:gd name="T61" fmla="*/ 575 h 591"/>
                <a:gd name="T62" fmla="*/ 32 w 932"/>
                <a:gd name="T63" fmla="*/ 578 h 591"/>
                <a:gd name="T64" fmla="*/ 37 w 932"/>
                <a:gd name="T65" fmla="*/ 582 h 591"/>
                <a:gd name="T66" fmla="*/ 44 w 932"/>
                <a:gd name="T67" fmla="*/ 585 h 591"/>
                <a:gd name="T68" fmla="*/ 49 w 932"/>
                <a:gd name="T69" fmla="*/ 588 h 591"/>
                <a:gd name="T70" fmla="*/ 57 w 932"/>
                <a:gd name="T71" fmla="*/ 589 h 591"/>
                <a:gd name="T72" fmla="*/ 64 w 932"/>
                <a:gd name="T73" fmla="*/ 590 h 591"/>
                <a:gd name="T74" fmla="*/ 72 w 932"/>
                <a:gd name="T75" fmla="*/ 591 h 591"/>
                <a:gd name="T76" fmla="*/ 861 w 932"/>
                <a:gd name="T77" fmla="*/ 591 h 591"/>
                <a:gd name="T78" fmla="*/ 861 w 932"/>
                <a:gd name="T79" fmla="*/ 591 h 591"/>
                <a:gd name="T80" fmla="*/ 868 w 932"/>
                <a:gd name="T81" fmla="*/ 590 h 591"/>
                <a:gd name="T82" fmla="*/ 875 w 932"/>
                <a:gd name="T83" fmla="*/ 589 h 591"/>
                <a:gd name="T84" fmla="*/ 882 w 932"/>
                <a:gd name="T85" fmla="*/ 588 h 591"/>
                <a:gd name="T86" fmla="*/ 888 w 932"/>
                <a:gd name="T87" fmla="*/ 585 h 591"/>
                <a:gd name="T88" fmla="*/ 895 w 932"/>
                <a:gd name="T89" fmla="*/ 582 h 591"/>
                <a:gd name="T90" fmla="*/ 901 w 932"/>
                <a:gd name="T91" fmla="*/ 578 h 591"/>
                <a:gd name="T92" fmla="*/ 906 w 932"/>
                <a:gd name="T93" fmla="*/ 575 h 591"/>
                <a:gd name="T94" fmla="*/ 911 w 932"/>
                <a:gd name="T95" fmla="*/ 569 h 591"/>
                <a:gd name="T96" fmla="*/ 916 w 932"/>
                <a:gd name="T97" fmla="*/ 565 h 591"/>
                <a:gd name="T98" fmla="*/ 919 w 932"/>
                <a:gd name="T99" fmla="*/ 559 h 591"/>
                <a:gd name="T100" fmla="*/ 924 w 932"/>
                <a:gd name="T101" fmla="*/ 554 h 591"/>
                <a:gd name="T102" fmla="*/ 926 w 932"/>
                <a:gd name="T103" fmla="*/ 547 h 591"/>
                <a:gd name="T104" fmla="*/ 928 w 932"/>
                <a:gd name="T105" fmla="*/ 540 h 591"/>
                <a:gd name="T106" fmla="*/ 931 w 932"/>
                <a:gd name="T107" fmla="*/ 534 h 591"/>
                <a:gd name="T108" fmla="*/ 932 w 932"/>
                <a:gd name="T109" fmla="*/ 527 h 591"/>
                <a:gd name="T110" fmla="*/ 932 w 932"/>
                <a:gd name="T111" fmla="*/ 520 h 591"/>
                <a:gd name="T112" fmla="*/ 932 w 932"/>
                <a:gd name="T113" fmla="*/ 0 h 591"/>
                <a:gd name="T114" fmla="*/ 0 w 932"/>
                <a:gd name="T115" fmla="*/ 0 h 591"/>
                <a:gd name="T116" fmla="*/ 0 w 932"/>
                <a:gd name="T117" fmla="*/ 52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2" h="591">
                  <a:moveTo>
                    <a:pt x="31" y="31"/>
                  </a:moveTo>
                  <a:lnTo>
                    <a:pt x="901" y="31"/>
                  </a:lnTo>
                  <a:lnTo>
                    <a:pt x="901" y="520"/>
                  </a:lnTo>
                  <a:lnTo>
                    <a:pt x="901" y="528"/>
                  </a:lnTo>
                  <a:lnTo>
                    <a:pt x="897" y="536"/>
                  </a:lnTo>
                  <a:lnTo>
                    <a:pt x="894" y="542"/>
                  </a:lnTo>
                  <a:lnTo>
                    <a:pt x="889" y="548"/>
                  </a:lnTo>
                  <a:lnTo>
                    <a:pt x="883" y="552"/>
                  </a:lnTo>
                  <a:lnTo>
                    <a:pt x="876" y="557"/>
                  </a:lnTo>
                  <a:lnTo>
                    <a:pt x="868" y="559"/>
                  </a:lnTo>
                  <a:lnTo>
                    <a:pt x="859" y="560"/>
                  </a:lnTo>
                  <a:lnTo>
                    <a:pt x="72" y="560"/>
                  </a:lnTo>
                  <a:lnTo>
                    <a:pt x="64" y="559"/>
                  </a:lnTo>
                  <a:lnTo>
                    <a:pt x="56" y="557"/>
                  </a:lnTo>
                  <a:lnTo>
                    <a:pt x="48" y="552"/>
                  </a:lnTo>
                  <a:lnTo>
                    <a:pt x="43" y="548"/>
                  </a:lnTo>
                  <a:lnTo>
                    <a:pt x="37" y="542"/>
                  </a:lnTo>
                  <a:lnTo>
                    <a:pt x="34" y="536"/>
                  </a:lnTo>
                  <a:lnTo>
                    <a:pt x="32" y="528"/>
                  </a:lnTo>
                  <a:lnTo>
                    <a:pt x="31" y="520"/>
                  </a:lnTo>
                  <a:lnTo>
                    <a:pt x="31" y="31"/>
                  </a:lnTo>
                  <a:close/>
                  <a:moveTo>
                    <a:pt x="0" y="520"/>
                  </a:moveTo>
                  <a:lnTo>
                    <a:pt x="0" y="527"/>
                  </a:lnTo>
                  <a:lnTo>
                    <a:pt x="1" y="534"/>
                  </a:lnTo>
                  <a:lnTo>
                    <a:pt x="3" y="540"/>
                  </a:lnTo>
                  <a:lnTo>
                    <a:pt x="5" y="547"/>
                  </a:lnTo>
                  <a:lnTo>
                    <a:pt x="8" y="554"/>
                  </a:lnTo>
                  <a:lnTo>
                    <a:pt x="12" y="559"/>
                  </a:lnTo>
                  <a:lnTo>
                    <a:pt x="16" y="565"/>
                  </a:lnTo>
                  <a:lnTo>
                    <a:pt x="21" y="569"/>
                  </a:lnTo>
                  <a:lnTo>
                    <a:pt x="26" y="575"/>
                  </a:lnTo>
                  <a:lnTo>
                    <a:pt x="32" y="578"/>
                  </a:lnTo>
                  <a:lnTo>
                    <a:pt x="37" y="582"/>
                  </a:lnTo>
                  <a:lnTo>
                    <a:pt x="44" y="585"/>
                  </a:lnTo>
                  <a:lnTo>
                    <a:pt x="49" y="588"/>
                  </a:lnTo>
                  <a:lnTo>
                    <a:pt x="57" y="589"/>
                  </a:lnTo>
                  <a:lnTo>
                    <a:pt x="64" y="590"/>
                  </a:lnTo>
                  <a:lnTo>
                    <a:pt x="72" y="591"/>
                  </a:lnTo>
                  <a:lnTo>
                    <a:pt x="861" y="591"/>
                  </a:lnTo>
                  <a:lnTo>
                    <a:pt x="861" y="591"/>
                  </a:lnTo>
                  <a:lnTo>
                    <a:pt x="868" y="590"/>
                  </a:lnTo>
                  <a:lnTo>
                    <a:pt x="875" y="589"/>
                  </a:lnTo>
                  <a:lnTo>
                    <a:pt x="882" y="588"/>
                  </a:lnTo>
                  <a:lnTo>
                    <a:pt x="888" y="585"/>
                  </a:lnTo>
                  <a:lnTo>
                    <a:pt x="895" y="582"/>
                  </a:lnTo>
                  <a:lnTo>
                    <a:pt x="901" y="578"/>
                  </a:lnTo>
                  <a:lnTo>
                    <a:pt x="906" y="575"/>
                  </a:lnTo>
                  <a:lnTo>
                    <a:pt x="911" y="569"/>
                  </a:lnTo>
                  <a:lnTo>
                    <a:pt x="916" y="565"/>
                  </a:lnTo>
                  <a:lnTo>
                    <a:pt x="919" y="559"/>
                  </a:lnTo>
                  <a:lnTo>
                    <a:pt x="924" y="554"/>
                  </a:lnTo>
                  <a:lnTo>
                    <a:pt x="926" y="547"/>
                  </a:lnTo>
                  <a:lnTo>
                    <a:pt x="928" y="540"/>
                  </a:lnTo>
                  <a:lnTo>
                    <a:pt x="931" y="534"/>
                  </a:lnTo>
                  <a:lnTo>
                    <a:pt x="932" y="527"/>
                  </a:lnTo>
                  <a:lnTo>
                    <a:pt x="932" y="520"/>
                  </a:lnTo>
                  <a:lnTo>
                    <a:pt x="932" y="0"/>
                  </a:lnTo>
                  <a:lnTo>
                    <a:pt x="0" y="0"/>
                  </a:lnTo>
                  <a:lnTo>
                    <a:pt x="0" y="5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56">
              <a:extLst>
                <a:ext uri="{FF2B5EF4-FFF2-40B4-BE49-F238E27FC236}">
                  <a16:creationId xmlns:a16="http://schemas.microsoft.com/office/drawing/2014/main" xmlns="" id="{4191E7A3-6608-4347-84D4-82198D813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0328" y="1492495"/>
              <a:ext cx="107197" cy="105965"/>
            </a:xfrm>
            <a:custGeom>
              <a:avLst/>
              <a:gdLst>
                <a:gd name="T0" fmla="*/ 31 w 346"/>
                <a:gd name="T1" fmla="*/ 41 h 344"/>
                <a:gd name="T2" fmla="*/ 296 w 346"/>
                <a:gd name="T3" fmla="*/ 172 h 344"/>
                <a:gd name="T4" fmla="*/ 31 w 346"/>
                <a:gd name="T5" fmla="*/ 304 h 344"/>
                <a:gd name="T6" fmla="*/ 31 w 346"/>
                <a:gd name="T7" fmla="*/ 41 h 344"/>
                <a:gd name="T8" fmla="*/ 6 w 346"/>
                <a:gd name="T9" fmla="*/ 342 h 344"/>
                <a:gd name="T10" fmla="*/ 11 w 346"/>
                <a:gd name="T11" fmla="*/ 344 h 344"/>
                <a:gd name="T12" fmla="*/ 15 w 346"/>
                <a:gd name="T13" fmla="*/ 344 h 344"/>
                <a:gd name="T14" fmla="*/ 18 w 346"/>
                <a:gd name="T15" fmla="*/ 344 h 344"/>
                <a:gd name="T16" fmla="*/ 22 w 346"/>
                <a:gd name="T17" fmla="*/ 343 h 344"/>
                <a:gd name="T18" fmla="*/ 338 w 346"/>
                <a:gd name="T19" fmla="*/ 187 h 344"/>
                <a:gd name="T20" fmla="*/ 342 w 346"/>
                <a:gd name="T21" fmla="*/ 184 h 344"/>
                <a:gd name="T22" fmla="*/ 344 w 346"/>
                <a:gd name="T23" fmla="*/ 181 h 344"/>
                <a:gd name="T24" fmla="*/ 346 w 346"/>
                <a:gd name="T25" fmla="*/ 177 h 344"/>
                <a:gd name="T26" fmla="*/ 346 w 346"/>
                <a:gd name="T27" fmla="*/ 172 h 344"/>
                <a:gd name="T28" fmla="*/ 346 w 346"/>
                <a:gd name="T29" fmla="*/ 168 h 344"/>
                <a:gd name="T30" fmla="*/ 344 w 346"/>
                <a:gd name="T31" fmla="*/ 164 h 344"/>
                <a:gd name="T32" fmla="*/ 342 w 346"/>
                <a:gd name="T33" fmla="*/ 161 h 344"/>
                <a:gd name="T34" fmla="*/ 338 w 346"/>
                <a:gd name="T35" fmla="*/ 159 h 344"/>
                <a:gd name="T36" fmla="*/ 22 w 346"/>
                <a:gd name="T37" fmla="*/ 2 h 344"/>
                <a:gd name="T38" fmla="*/ 18 w 346"/>
                <a:gd name="T39" fmla="*/ 1 h 344"/>
                <a:gd name="T40" fmla="*/ 14 w 346"/>
                <a:gd name="T41" fmla="*/ 0 h 344"/>
                <a:gd name="T42" fmla="*/ 11 w 346"/>
                <a:gd name="T43" fmla="*/ 1 h 344"/>
                <a:gd name="T44" fmla="*/ 6 w 346"/>
                <a:gd name="T45" fmla="*/ 2 h 344"/>
                <a:gd name="T46" fmla="*/ 4 w 346"/>
                <a:gd name="T47" fmla="*/ 6 h 344"/>
                <a:gd name="T48" fmla="*/ 2 w 346"/>
                <a:gd name="T49" fmla="*/ 8 h 344"/>
                <a:gd name="T50" fmla="*/ 0 w 346"/>
                <a:gd name="T51" fmla="*/ 12 h 344"/>
                <a:gd name="T52" fmla="*/ 0 w 346"/>
                <a:gd name="T53" fmla="*/ 16 h 344"/>
                <a:gd name="T54" fmla="*/ 0 w 346"/>
                <a:gd name="T55" fmla="*/ 329 h 344"/>
                <a:gd name="T56" fmla="*/ 0 w 346"/>
                <a:gd name="T57" fmla="*/ 333 h 344"/>
                <a:gd name="T58" fmla="*/ 2 w 346"/>
                <a:gd name="T59" fmla="*/ 337 h 344"/>
                <a:gd name="T60" fmla="*/ 4 w 346"/>
                <a:gd name="T61" fmla="*/ 340 h 344"/>
                <a:gd name="T62" fmla="*/ 6 w 346"/>
                <a:gd name="T63" fmla="*/ 34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6" h="344">
                  <a:moveTo>
                    <a:pt x="31" y="41"/>
                  </a:moveTo>
                  <a:lnTo>
                    <a:pt x="296" y="172"/>
                  </a:lnTo>
                  <a:lnTo>
                    <a:pt x="31" y="304"/>
                  </a:lnTo>
                  <a:lnTo>
                    <a:pt x="31" y="41"/>
                  </a:lnTo>
                  <a:close/>
                  <a:moveTo>
                    <a:pt x="6" y="342"/>
                  </a:moveTo>
                  <a:lnTo>
                    <a:pt x="11" y="344"/>
                  </a:lnTo>
                  <a:lnTo>
                    <a:pt x="15" y="344"/>
                  </a:lnTo>
                  <a:lnTo>
                    <a:pt x="18" y="344"/>
                  </a:lnTo>
                  <a:lnTo>
                    <a:pt x="22" y="343"/>
                  </a:lnTo>
                  <a:lnTo>
                    <a:pt x="338" y="187"/>
                  </a:lnTo>
                  <a:lnTo>
                    <a:pt x="342" y="184"/>
                  </a:lnTo>
                  <a:lnTo>
                    <a:pt x="344" y="181"/>
                  </a:lnTo>
                  <a:lnTo>
                    <a:pt x="346" y="177"/>
                  </a:lnTo>
                  <a:lnTo>
                    <a:pt x="346" y="172"/>
                  </a:lnTo>
                  <a:lnTo>
                    <a:pt x="346" y="168"/>
                  </a:lnTo>
                  <a:lnTo>
                    <a:pt x="344" y="164"/>
                  </a:lnTo>
                  <a:lnTo>
                    <a:pt x="342" y="161"/>
                  </a:lnTo>
                  <a:lnTo>
                    <a:pt x="338" y="159"/>
                  </a:lnTo>
                  <a:lnTo>
                    <a:pt x="22" y="2"/>
                  </a:lnTo>
                  <a:lnTo>
                    <a:pt x="18" y="1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6" y="2"/>
                  </a:lnTo>
                  <a:lnTo>
                    <a:pt x="4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329"/>
                  </a:lnTo>
                  <a:lnTo>
                    <a:pt x="0" y="333"/>
                  </a:lnTo>
                  <a:lnTo>
                    <a:pt x="2" y="337"/>
                  </a:lnTo>
                  <a:lnTo>
                    <a:pt x="4" y="340"/>
                  </a:lnTo>
                  <a:lnTo>
                    <a:pt x="6" y="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57">
              <a:extLst>
                <a:ext uri="{FF2B5EF4-FFF2-40B4-BE49-F238E27FC236}">
                  <a16:creationId xmlns:a16="http://schemas.microsoft.com/office/drawing/2014/main" xmlns="" id="{B64BE3FA-E179-4668-A004-3B44DDA12D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35452" y="1366816"/>
              <a:ext cx="287091" cy="76393"/>
            </a:xfrm>
            <a:custGeom>
              <a:avLst/>
              <a:gdLst>
                <a:gd name="T0" fmla="*/ 901 w 932"/>
                <a:gd name="T1" fmla="*/ 103 h 248"/>
                <a:gd name="T2" fmla="*/ 796 w 932"/>
                <a:gd name="T3" fmla="*/ 217 h 248"/>
                <a:gd name="T4" fmla="*/ 177 w 932"/>
                <a:gd name="T5" fmla="*/ 31 h 248"/>
                <a:gd name="T6" fmla="*/ 117 w 932"/>
                <a:gd name="T7" fmla="*/ 217 h 248"/>
                <a:gd name="T8" fmla="*/ 31 w 932"/>
                <a:gd name="T9" fmla="*/ 193 h 248"/>
                <a:gd name="T10" fmla="*/ 135 w 932"/>
                <a:gd name="T11" fmla="*/ 31 h 248"/>
                <a:gd name="T12" fmla="*/ 31 w 932"/>
                <a:gd name="T13" fmla="*/ 70 h 248"/>
                <a:gd name="T14" fmla="*/ 33 w 932"/>
                <a:gd name="T15" fmla="*/ 57 h 248"/>
                <a:gd name="T16" fmla="*/ 38 w 932"/>
                <a:gd name="T17" fmla="*/ 45 h 248"/>
                <a:gd name="T18" fmla="*/ 46 w 932"/>
                <a:gd name="T19" fmla="*/ 35 h 248"/>
                <a:gd name="T20" fmla="*/ 54 w 932"/>
                <a:gd name="T21" fmla="*/ 31 h 248"/>
                <a:gd name="T22" fmla="*/ 772 w 932"/>
                <a:gd name="T23" fmla="*/ 31 h 248"/>
                <a:gd name="T24" fmla="*/ 486 w 932"/>
                <a:gd name="T25" fmla="*/ 217 h 248"/>
                <a:gd name="T26" fmla="*/ 273 w 932"/>
                <a:gd name="T27" fmla="*/ 217 h 248"/>
                <a:gd name="T28" fmla="*/ 333 w 932"/>
                <a:gd name="T29" fmla="*/ 31 h 248"/>
                <a:gd name="T30" fmla="*/ 273 w 932"/>
                <a:gd name="T31" fmla="*/ 217 h 248"/>
                <a:gd name="T32" fmla="*/ 617 w 932"/>
                <a:gd name="T33" fmla="*/ 31 h 248"/>
                <a:gd name="T34" fmla="*/ 315 w 932"/>
                <a:gd name="T35" fmla="*/ 217 h 248"/>
                <a:gd name="T36" fmla="*/ 899 w 932"/>
                <a:gd name="T37" fmla="*/ 58 h 248"/>
                <a:gd name="T38" fmla="*/ 642 w 932"/>
                <a:gd name="T39" fmla="*/ 217 h 248"/>
                <a:gd name="T40" fmla="*/ 877 w 932"/>
                <a:gd name="T41" fmla="*/ 31 h 248"/>
                <a:gd name="T42" fmla="*/ 884 w 932"/>
                <a:gd name="T43" fmla="*/ 34 h 248"/>
                <a:gd name="T44" fmla="*/ 891 w 932"/>
                <a:gd name="T45" fmla="*/ 39 h 248"/>
                <a:gd name="T46" fmla="*/ 899 w 932"/>
                <a:gd name="T47" fmla="*/ 58 h 248"/>
                <a:gd name="T48" fmla="*/ 54 w 932"/>
                <a:gd name="T49" fmla="*/ 0 h 248"/>
                <a:gd name="T50" fmla="*/ 42 w 932"/>
                <a:gd name="T51" fmla="*/ 1 h 248"/>
                <a:gd name="T52" fmla="*/ 32 w 932"/>
                <a:gd name="T53" fmla="*/ 7 h 248"/>
                <a:gd name="T54" fmla="*/ 22 w 932"/>
                <a:gd name="T55" fmla="*/ 15 h 248"/>
                <a:gd name="T56" fmla="*/ 14 w 932"/>
                <a:gd name="T57" fmla="*/ 24 h 248"/>
                <a:gd name="T58" fmla="*/ 3 w 932"/>
                <a:gd name="T59" fmla="*/ 47 h 248"/>
                <a:gd name="T60" fmla="*/ 0 w 932"/>
                <a:gd name="T61" fmla="*/ 70 h 248"/>
                <a:gd name="T62" fmla="*/ 932 w 932"/>
                <a:gd name="T63" fmla="*/ 248 h 248"/>
                <a:gd name="T64" fmla="*/ 932 w 932"/>
                <a:gd name="T65" fmla="*/ 58 h 248"/>
                <a:gd name="T66" fmla="*/ 924 w 932"/>
                <a:gd name="T67" fmla="*/ 35 h 248"/>
                <a:gd name="T68" fmla="*/ 914 w 932"/>
                <a:gd name="T69" fmla="*/ 19 h 248"/>
                <a:gd name="T70" fmla="*/ 905 w 932"/>
                <a:gd name="T71" fmla="*/ 10 h 248"/>
                <a:gd name="T72" fmla="*/ 895 w 932"/>
                <a:gd name="T73" fmla="*/ 4 h 248"/>
                <a:gd name="T74" fmla="*/ 884 w 932"/>
                <a:gd name="T7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32" h="248">
                  <a:moveTo>
                    <a:pt x="796" y="217"/>
                  </a:moveTo>
                  <a:lnTo>
                    <a:pt x="901" y="103"/>
                  </a:lnTo>
                  <a:lnTo>
                    <a:pt x="901" y="217"/>
                  </a:lnTo>
                  <a:lnTo>
                    <a:pt x="796" y="217"/>
                  </a:lnTo>
                  <a:close/>
                  <a:moveTo>
                    <a:pt x="31" y="193"/>
                  </a:moveTo>
                  <a:lnTo>
                    <a:pt x="177" y="31"/>
                  </a:lnTo>
                  <a:lnTo>
                    <a:pt x="291" y="31"/>
                  </a:lnTo>
                  <a:lnTo>
                    <a:pt x="117" y="217"/>
                  </a:lnTo>
                  <a:lnTo>
                    <a:pt x="31" y="217"/>
                  </a:lnTo>
                  <a:lnTo>
                    <a:pt x="31" y="193"/>
                  </a:lnTo>
                  <a:close/>
                  <a:moveTo>
                    <a:pt x="54" y="31"/>
                  </a:moveTo>
                  <a:lnTo>
                    <a:pt x="135" y="31"/>
                  </a:lnTo>
                  <a:lnTo>
                    <a:pt x="31" y="146"/>
                  </a:lnTo>
                  <a:lnTo>
                    <a:pt x="31" y="70"/>
                  </a:lnTo>
                  <a:lnTo>
                    <a:pt x="31" y="64"/>
                  </a:lnTo>
                  <a:lnTo>
                    <a:pt x="33" y="57"/>
                  </a:lnTo>
                  <a:lnTo>
                    <a:pt x="35" y="50"/>
                  </a:lnTo>
                  <a:lnTo>
                    <a:pt x="38" y="45"/>
                  </a:lnTo>
                  <a:lnTo>
                    <a:pt x="42" y="39"/>
                  </a:lnTo>
                  <a:lnTo>
                    <a:pt x="46" y="35"/>
                  </a:lnTo>
                  <a:lnTo>
                    <a:pt x="49" y="31"/>
                  </a:lnTo>
                  <a:lnTo>
                    <a:pt x="54" y="31"/>
                  </a:lnTo>
                  <a:close/>
                  <a:moveTo>
                    <a:pt x="659" y="31"/>
                  </a:moveTo>
                  <a:lnTo>
                    <a:pt x="772" y="31"/>
                  </a:lnTo>
                  <a:lnTo>
                    <a:pt x="598" y="217"/>
                  </a:lnTo>
                  <a:lnTo>
                    <a:pt x="486" y="217"/>
                  </a:lnTo>
                  <a:lnTo>
                    <a:pt x="659" y="31"/>
                  </a:lnTo>
                  <a:close/>
                  <a:moveTo>
                    <a:pt x="273" y="217"/>
                  </a:moveTo>
                  <a:lnTo>
                    <a:pt x="159" y="217"/>
                  </a:lnTo>
                  <a:lnTo>
                    <a:pt x="333" y="31"/>
                  </a:lnTo>
                  <a:lnTo>
                    <a:pt x="446" y="31"/>
                  </a:lnTo>
                  <a:lnTo>
                    <a:pt x="273" y="217"/>
                  </a:lnTo>
                  <a:close/>
                  <a:moveTo>
                    <a:pt x="488" y="31"/>
                  </a:moveTo>
                  <a:lnTo>
                    <a:pt x="617" y="31"/>
                  </a:lnTo>
                  <a:lnTo>
                    <a:pt x="444" y="217"/>
                  </a:lnTo>
                  <a:lnTo>
                    <a:pt x="315" y="217"/>
                  </a:lnTo>
                  <a:lnTo>
                    <a:pt x="488" y="31"/>
                  </a:lnTo>
                  <a:close/>
                  <a:moveTo>
                    <a:pt x="899" y="58"/>
                  </a:moveTo>
                  <a:lnTo>
                    <a:pt x="754" y="217"/>
                  </a:lnTo>
                  <a:lnTo>
                    <a:pt x="642" y="217"/>
                  </a:lnTo>
                  <a:lnTo>
                    <a:pt x="815" y="31"/>
                  </a:lnTo>
                  <a:lnTo>
                    <a:pt x="877" y="31"/>
                  </a:lnTo>
                  <a:lnTo>
                    <a:pt x="881" y="31"/>
                  </a:lnTo>
                  <a:lnTo>
                    <a:pt x="884" y="34"/>
                  </a:lnTo>
                  <a:lnTo>
                    <a:pt x="887" y="36"/>
                  </a:lnTo>
                  <a:lnTo>
                    <a:pt x="891" y="39"/>
                  </a:lnTo>
                  <a:lnTo>
                    <a:pt x="895" y="48"/>
                  </a:lnTo>
                  <a:lnTo>
                    <a:pt x="899" y="58"/>
                  </a:lnTo>
                  <a:close/>
                  <a:moveTo>
                    <a:pt x="877" y="0"/>
                  </a:moveTo>
                  <a:lnTo>
                    <a:pt x="54" y="0"/>
                  </a:lnTo>
                  <a:lnTo>
                    <a:pt x="48" y="0"/>
                  </a:lnTo>
                  <a:lnTo>
                    <a:pt x="42" y="1"/>
                  </a:lnTo>
                  <a:lnTo>
                    <a:pt x="36" y="4"/>
                  </a:lnTo>
                  <a:lnTo>
                    <a:pt x="32" y="7"/>
                  </a:lnTo>
                  <a:lnTo>
                    <a:pt x="26" y="10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8" y="35"/>
                  </a:lnTo>
                  <a:lnTo>
                    <a:pt x="3" y="47"/>
                  </a:lnTo>
                  <a:lnTo>
                    <a:pt x="1" y="58"/>
                  </a:lnTo>
                  <a:lnTo>
                    <a:pt x="0" y="70"/>
                  </a:lnTo>
                  <a:lnTo>
                    <a:pt x="0" y="248"/>
                  </a:lnTo>
                  <a:lnTo>
                    <a:pt x="932" y="248"/>
                  </a:lnTo>
                  <a:lnTo>
                    <a:pt x="932" y="70"/>
                  </a:lnTo>
                  <a:lnTo>
                    <a:pt x="932" y="58"/>
                  </a:lnTo>
                  <a:lnTo>
                    <a:pt x="928" y="47"/>
                  </a:lnTo>
                  <a:lnTo>
                    <a:pt x="924" y="35"/>
                  </a:lnTo>
                  <a:lnTo>
                    <a:pt x="917" y="24"/>
                  </a:lnTo>
                  <a:lnTo>
                    <a:pt x="914" y="19"/>
                  </a:lnTo>
                  <a:lnTo>
                    <a:pt x="909" y="15"/>
                  </a:lnTo>
                  <a:lnTo>
                    <a:pt x="905" y="10"/>
                  </a:lnTo>
                  <a:lnTo>
                    <a:pt x="901" y="7"/>
                  </a:lnTo>
                  <a:lnTo>
                    <a:pt x="895" y="4"/>
                  </a:lnTo>
                  <a:lnTo>
                    <a:pt x="889" y="1"/>
                  </a:lnTo>
                  <a:lnTo>
                    <a:pt x="884" y="0"/>
                  </a:lnTo>
                  <a:lnTo>
                    <a:pt x="8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xmlns="" id="{4C321DEF-F3E5-44D0-BAC3-00170C0DCDC3}"/>
              </a:ext>
            </a:extLst>
          </p:cNvPr>
          <p:cNvGrpSpPr/>
          <p:nvPr/>
        </p:nvGrpSpPr>
        <p:grpSpPr>
          <a:xfrm>
            <a:off x="6897990" y="3533105"/>
            <a:ext cx="288323" cy="287091"/>
            <a:chOff x="8162079" y="4804514"/>
            <a:chExt cx="288323" cy="287091"/>
          </a:xfrm>
          <a:solidFill>
            <a:schemeClr val="bg1"/>
          </a:solidFill>
        </p:grpSpPr>
        <p:sp>
          <p:nvSpPr>
            <p:cNvPr id="229" name="Freeform 286">
              <a:extLst>
                <a:ext uri="{FF2B5EF4-FFF2-40B4-BE49-F238E27FC236}">
                  <a16:creationId xmlns:a16="http://schemas.microsoft.com/office/drawing/2014/main" xmlns="" id="{64A89EC3-3106-488E-8C61-5B573742B3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2079" y="4804514"/>
              <a:ext cx="288323" cy="287091"/>
            </a:xfrm>
            <a:custGeom>
              <a:avLst/>
              <a:gdLst>
                <a:gd name="T0" fmla="*/ 896 w 932"/>
                <a:gd name="T1" fmla="*/ 825 h 932"/>
                <a:gd name="T2" fmla="*/ 888 w 932"/>
                <a:gd name="T3" fmla="*/ 842 h 932"/>
                <a:gd name="T4" fmla="*/ 875 w 932"/>
                <a:gd name="T5" fmla="*/ 857 h 932"/>
                <a:gd name="T6" fmla="*/ 859 w 932"/>
                <a:gd name="T7" fmla="*/ 867 h 932"/>
                <a:gd name="T8" fmla="*/ 839 w 932"/>
                <a:gd name="T9" fmla="*/ 870 h 932"/>
                <a:gd name="T10" fmla="*/ 80 w 932"/>
                <a:gd name="T11" fmla="*/ 869 h 932"/>
                <a:gd name="T12" fmla="*/ 62 w 932"/>
                <a:gd name="T13" fmla="*/ 861 h 932"/>
                <a:gd name="T14" fmla="*/ 48 w 932"/>
                <a:gd name="T15" fmla="*/ 848 h 932"/>
                <a:gd name="T16" fmla="*/ 38 w 932"/>
                <a:gd name="T17" fmla="*/ 831 h 932"/>
                <a:gd name="T18" fmla="*/ 31 w 932"/>
                <a:gd name="T19" fmla="*/ 800 h 932"/>
                <a:gd name="T20" fmla="*/ 32 w 932"/>
                <a:gd name="T21" fmla="*/ 395 h 932"/>
                <a:gd name="T22" fmla="*/ 39 w 932"/>
                <a:gd name="T23" fmla="*/ 378 h 932"/>
                <a:gd name="T24" fmla="*/ 49 w 932"/>
                <a:gd name="T25" fmla="*/ 364 h 932"/>
                <a:gd name="T26" fmla="*/ 63 w 932"/>
                <a:gd name="T27" fmla="*/ 352 h 932"/>
                <a:gd name="T28" fmla="*/ 81 w 932"/>
                <a:gd name="T29" fmla="*/ 346 h 932"/>
                <a:gd name="T30" fmla="*/ 839 w 932"/>
                <a:gd name="T31" fmla="*/ 345 h 932"/>
                <a:gd name="T32" fmla="*/ 856 w 932"/>
                <a:gd name="T33" fmla="*/ 348 h 932"/>
                <a:gd name="T34" fmla="*/ 873 w 932"/>
                <a:gd name="T35" fmla="*/ 356 h 932"/>
                <a:gd name="T36" fmla="*/ 886 w 932"/>
                <a:gd name="T37" fmla="*/ 368 h 932"/>
                <a:gd name="T38" fmla="*/ 896 w 932"/>
                <a:gd name="T39" fmla="*/ 384 h 932"/>
                <a:gd name="T40" fmla="*/ 901 w 932"/>
                <a:gd name="T41" fmla="*/ 401 h 932"/>
                <a:gd name="T42" fmla="*/ 839 w 932"/>
                <a:gd name="T43" fmla="*/ 314 h 932"/>
                <a:gd name="T44" fmla="*/ 730 w 932"/>
                <a:gd name="T45" fmla="*/ 28 h 932"/>
                <a:gd name="T46" fmla="*/ 735 w 932"/>
                <a:gd name="T47" fmla="*/ 20 h 932"/>
                <a:gd name="T48" fmla="*/ 735 w 932"/>
                <a:gd name="T49" fmla="*/ 11 h 932"/>
                <a:gd name="T50" fmla="*/ 731 w 932"/>
                <a:gd name="T51" fmla="*/ 4 h 932"/>
                <a:gd name="T52" fmla="*/ 723 w 932"/>
                <a:gd name="T53" fmla="*/ 0 h 932"/>
                <a:gd name="T54" fmla="*/ 714 w 932"/>
                <a:gd name="T55" fmla="*/ 2 h 932"/>
                <a:gd name="T56" fmla="*/ 71 w 932"/>
                <a:gd name="T57" fmla="*/ 317 h 932"/>
                <a:gd name="T58" fmla="*/ 47 w 932"/>
                <a:gd name="T59" fmla="*/ 327 h 932"/>
                <a:gd name="T60" fmla="*/ 25 w 932"/>
                <a:gd name="T61" fmla="*/ 342 h 932"/>
                <a:gd name="T62" fmla="*/ 11 w 932"/>
                <a:gd name="T63" fmla="*/ 365 h 932"/>
                <a:gd name="T64" fmla="*/ 1 w 932"/>
                <a:gd name="T65" fmla="*/ 389 h 932"/>
                <a:gd name="T66" fmla="*/ 0 w 932"/>
                <a:gd name="T67" fmla="*/ 800 h 932"/>
                <a:gd name="T68" fmla="*/ 3 w 932"/>
                <a:gd name="T69" fmla="*/ 827 h 932"/>
                <a:gd name="T70" fmla="*/ 14 w 932"/>
                <a:gd name="T71" fmla="*/ 854 h 932"/>
                <a:gd name="T72" fmla="*/ 31 w 932"/>
                <a:gd name="T73" fmla="*/ 876 h 932"/>
                <a:gd name="T74" fmla="*/ 54 w 932"/>
                <a:gd name="T75" fmla="*/ 892 h 932"/>
                <a:gd name="T76" fmla="*/ 83 w 932"/>
                <a:gd name="T77" fmla="*/ 901 h 932"/>
                <a:gd name="T78" fmla="*/ 187 w 932"/>
                <a:gd name="T79" fmla="*/ 917 h 932"/>
                <a:gd name="T80" fmla="*/ 189 w 932"/>
                <a:gd name="T81" fmla="*/ 926 h 932"/>
                <a:gd name="T82" fmla="*/ 195 w 932"/>
                <a:gd name="T83" fmla="*/ 931 h 932"/>
                <a:gd name="T84" fmla="*/ 205 w 932"/>
                <a:gd name="T85" fmla="*/ 932 h 932"/>
                <a:gd name="T86" fmla="*/ 213 w 932"/>
                <a:gd name="T87" fmla="*/ 928 h 932"/>
                <a:gd name="T88" fmla="*/ 217 w 932"/>
                <a:gd name="T89" fmla="*/ 920 h 932"/>
                <a:gd name="T90" fmla="*/ 714 w 932"/>
                <a:gd name="T91" fmla="*/ 901 h 932"/>
                <a:gd name="T92" fmla="*/ 715 w 932"/>
                <a:gd name="T93" fmla="*/ 924 h 932"/>
                <a:gd name="T94" fmla="*/ 721 w 932"/>
                <a:gd name="T95" fmla="*/ 930 h 932"/>
                <a:gd name="T96" fmla="*/ 730 w 932"/>
                <a:gd name="T97" fmla="*/ 932 h 932"/>
                <a:gd name="T98" fmla="*/ 739 w 932"/>
                <a:gd name="T99" fmla="*/ 930 h 932"/>
                <a:gd name="T100" fmla="*/ 744 w 932"/>
                <a:gd name="T101" fmla="*/ 924 h 932"/>
                <a:gd name="T102" fmla="*/ 745 w 932"/>
                <a:gd name="T103" fmla="*/ 901 h 932"/>
                <a:gd name="T104" fmla="*/ 859 w 932"/>
                <a:gd name="T105" fmla="*/ 899 h 932"/>
                <a:gd name="T106" fmla="*/ 885 w 932"/>
                <a:gd name="T107" fmla="*/ 888 h 932"/>
                <a:gd name="T108" fmla="*/ 906 w 932"/>
                <a:gd name="T109" fmla="*/ 869 h 932"/>
                <a:gd name="T110" fmla="*/ 922 w 932"/>
                <a:gd name="T111" fmla="*/ 845 h 932"/>
                <a:gd name="T112" fmla="*/ 931 w 932"/>
                <a:gd name="T113" fmla="*/ 818 h 932"/>
                <a:gd name="T114" fmla="*/ 932 w 932"/>
                <a:gd name="T115" fmla="*/ 408 h 932"/>
                <a:gd name="T116" fmla="*/ 928 w 932"/>
                <a:gd name="T117" fmla="*/ 380 h 932"/>
                <a:gd name="T118" fmla="*/ 916 w 932"/>
                <a:gd name="T119" fmla="*/ 356 h 932"/>
                <a:gd name="T120" fmla="*/ 898 w 932"/>
                <a:gd name="T121" fmla="*/ 336 h 932"/>
                <a:gd name="T122" fmla="*/ 875 w 932"/>
                <a:gd name="T123" fmla="*/ 321 h 932"/>
                <a:gd name="T124" fmla="*/ 848 w 932"/>
                <a:gd name="T125" fmla="*/ 315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32" h="932">
                  <a:moveTo>
                    <a:pt x="901" y="800"/>
                  </a:moveTo>
                  <a:lnTo>
                    <a:pt x="900" y="812"/>
                  </a:lnTo>
                  <a:lnTo>
                    <a:pt x="896" y="825"/>
                  </a:lnTo>
                  <a:lnTo>
                    <a:pt x="894" y="831"/>
                  </a:lnTo>
                  <a:lnTo>
                    <a:pt x="892" y="837"/>
                  </a:lnTo>
                  <a:lnTo>
                    <a:pt x="888" y="842"/>
                  </a:lnTo>
                  <a:lnTo>
                    <a:pt x="884" y="848"/>
                  </a:lnTo>
                  <a:lnTo>
                    <a:pt x="880" y="852"/>
                  </a:lnTo>
                  <a:lnTo>
                    <a:pt x="875" y="857"/>
                  </a:lnTo>
                  <a:lnTo>
                    <a:pt x="870" y="861"/>
                  </a:lnTo>
                  <a:lnTo>
                    <a:pt x="864" y="865"/>
                  </a:lnTo>
                  <a:lnTo>
                    <a:pt x="859" y="867"/>
                  </a:lnTo>
                  <a:lnTo>
                    <a:pt x="852" y="869"/>
                  </a:lnTo>
                  <a:lnTo>
                    <a:pt x="845" y="870"/>
                  </a:lnTo>
                  <a:lnTo>
                    <a:pt x="839" y="870"/>
                  </a:lnTo>
                  <a:lnTo>
                    <a:pt x="93" y="870"/>
                  </a:lnTo>
                  <a:lnTo>
                    <a:pt x="87" y="870"/>
                  </a:lnTo>
                  <a:lnTo>
                    <a:pt x="80" y="869"/>
                  </a:lnTo>
                  <a:lnTo>
                    <a:pt x="73" y="867"/>
                  </a:lnTo>
                  <a:lnTo>
                    <a:pt x="68" y="865"/>
                  </a:lnTo>
                  <a:lnTo>
                    <a:pt x="62" y="861"/>
                  </a:lnTo>
                  <a:lnTo>
                    <a:pt x="57" y="857"/>
                  </a:lnTo>
                  <a:lnTo>
                    <a:pt x="52" y="852"/>
                  </a:lnTo>
                  <a:lnTo>
                    <a:pt x="48" y="848"/>
                  </a:lnTo>
                  <a:lnTo>
                    <a:pt x="44" y="842"/>
                  </a:lnTo>
                  <a:lnTo>
                    <a:pt x="41" y="837"/>
                  </a:lnTo>
                  <a:lnTo>
                    <a:pt x="38" y="831"/>
                  </a:lnTo>
                  <a:lnTo>
                    <a:pt x="35" y="825"/>
                  </a:lnTo>
                  <a:lnTo>
                    <a:pt x="32" y="812"/>
                  </a:lnTo>
                  <a:lnTo>
                    <a:pt x="31" y="800"/>
                  </a:lnTo>
                  <a:lnTo>
                    <a:pt x="31" y="408"/>
                  </a:lnTo>
                  <a:lnTo>
                    <a:pt x="31" y="401"/>
                  </a:lnTo>
                  <a:lnTo>
                    <a:pt x="32" y="395"/>
                  </a:lnTo>
                  <a:lnTo>
                    <a:pt x="33" y="389"/>
                  </a:lnTo>
                  <a:lnTo>
                    <a:pt x="35" y="384"/>
                  </a:lnTo>
                  <a:lnTo>
                    <a:pt x="39" y="378"/>
                  </a:lnTo>
                  <a:lnTo>
                    <a:pt x="42" y="372"/>
                  </a:lnTo>
                  <a:lnTo>
                    <a:pt x="45" y="368"/>
                  </a:lnTo>
                  <a:lnTo>
                    <a:pt x="49" y="364"/>
                  </a:lnTo>
                  <a:lnTo>
                    <a:pt x="53" y="359"/>
                  </a:lnTo>
                  <a:lnTo>
                    <a:pt x="59" y="356"/>
                  </a:lnTo>
                  <a:lnTo>
                    <a:pt x="63" y="352"/>
                  </a:lnTo>
                  <a:lnTo>
                    <a:pt x="69" y="350"/>
                  </a:lnTo>
                  <a:lnTo>
                    <a:pt x="75" y="348"/>
                  </a:lnTo>
                  <a:lnTo>
                    <a:pt x="81" y="346"/>
                  </a:lnTo>
                  <a:lnTo>
                    <a:pt x="88" y="346"/>
                  </a:lnTo>
                  <a:lnTo>
                    <a:pt x="93" y="345"/>
                  </a:lnTo>
                  <a:lnTo>
                    <a:pt x="839" y="345"/>
                  </a:lnTo>
                  <a:lnTo>
                    <a:pt x="844" y="346"/>
                  </a:lnTo>
                  <a:lnTo>
                    <a:pt x="851" y="346"/>
                  </a:lnTo>
                  <a:lnTo>
                    <a:pt x="856" y="348"/>
                  </a:lnTo>
                  <a:lnTo>
                    <a:pt x="863" y="350"/>
                  </a:lnTo>
                  <a:lnTo>
                    <a:pt x="869" y="352"/>
                  </a:lnTo>
                  <a:lnTo>
                    <a:pt x="873" y="356"/>
                  </a:lnTo>
                  <a:lnTo>
                    <a:pt x="879" y="359"/>
                  </a:lnTo>
                  <a:lnTo>
                    <a:pt x="883" y="364"/>
                  </a:lnTo>
                  <a:lnTo>
                    <a:pt x="886" y="368"/>
                  </a:lnTo>
                  <a:lnTo>
                    <a:pt x="891" y="372"/>
                  </a:lnTo>
                  <a:lnTo>
                    <a:pt x="893" y="378"/>
                  </a:lnTo>
                  <a:lnTo>
                    <a:pt x="896" y="384"/>
                  </a:lnTo>
                  <a:lnTo>
                    <a:pt x="899" y="389"/>
                  </a:lnTo>
                  <a:lnTo>
                    <a:pt x="900" y="395"/>
                  </a:lnTo>
                  <a:lnTo>
                    <a:pt x="901" y="401"/>
                  </a:lnTo>
                  <a:lnTo>
                    <a:pt x="901" y="408"/>
                  </a:lnTo>
                  <a:lnTo>
                    <a:pt x="901" y="800"/>
                  </a:lnTo>
                  <a:close/>
                  <a:moveTo>
                    <a:pt x="839" y="314"/>
                  </a:moveTo>
                  <a:lnTo>
                    <a:pt x="160" y="314"/>
                  </a:lnTo>
                  <a:lnTo>
                    <a:pt x="728" y="30"/>
                  </a:lnTo>
                  <a:lnTo>
                    <a:pt x="730" y="28"/>
                  </a:lnTo>
                  <a:lnTo>
                    <a:pt x="732" y="26"/>
                  </a:lnTo>
                  <a:lnTo>
                    <a:pt x="734" y="24"/>
                  </a:lnTo>
                  <a:lnTo>
                    <a:pt x="735" y="20"/>
                  </a:lnTo>
                  <a:lnTo>
                    <a:pt x="736" y="18"/>
                  </a:lnTo>
                  <a:lnTo>
                    <a:pt x="736" y="15"/>
                  </a:lnTo>
                  <a:lnTo>
                    <a:pt x="735" y="11"/>
                  </a:lnTo>
                  <a:lnTo>
                    <a:pt x="734" y="9"/>
                  </a:lnTo>
                  <a:lnTo>
                    <a:pt x="733" y="6"/>
                  </a:lnTo>
                  <a:lnTo>
                    <a:pt x="731" y="4"/>
                  </a:lnTo>
                  <a:lnTo>
                    <a:pt x="729" y="2"/>
                  </a:lnTo>
                  <a:lnTo>
                    <a:pt x="725" y="1"/>
                  </a:lnTo>
                  <a:lnTo>
                    <a:pt x="723" y="0"/>
                  </a:lnTo>
                  <a:lnTo>
                    <a:pt x="720" y="0"/>
                  </a:lnTo>
                  <a:lnTo>
                    <a:pt x="716" y="1"/>
                  </a:lnTo>
                  <a:lnTo>
                    <a:pt x="714" y="2"/>
                  </a:lnTo>
                  <a:lnTo>
                    <a:pt x="90" y="315"/>
                  </a:lnTo>
                  <a:lnTo>
                    <a:pt x="80" y="315"/>
                  </a:lnTo>
                  <a:lnTo>
                    <a:pt x="71" y="317"/>
                  </a:lnTo>
                  <a:lnTo>
                    <a:pt x="63" y="319"/>
                  </a:lnTo>
                  <a:lnTo>
                    <a:pt x="54" y="322"/>
                  </a:lnTo>
                  <a:lnTo>
                    <a:pt x="47" y="327"/>
                  </a:lnTo>
                  <a:lnTo>
                    <a:pt x="39" y="331"/>
                  </a:lnTo>
                  <a:lnTo>
                    <a:pt x="32" y="337"/>
                  </a:lnTo>
                  <a:lnTo>
                    <a:pt x="25" y="342"/>
                  </a:lnTo>
                  <a:lnTo>
                    <a:pt x="20" y="349"/>
                  </a:lnTo>
                  <a:lnTo>
                    <a:pt x="15" y="357"/>
                  </a:lnTo>
                  <a:lnTo>
                    <a:pt x="11" y="365"/>
                  </a:lnTo>
                  <a:lnTo>
                    <a:pt x="7" y="372"/>
                  </a:lnTo>
                  <a:lnTo>
                    <a:pt x="3" y="380"/>
                  </a:lnTo>
                  <a:lnTo>
                    <a:pt x="1" y="389"/>
                  </a:lnTo>
                  <a:lnTo>
                    <a:pt x="0" y="398"/>
                  </a:lnTo>
                  <a:lnTo>
                    <a:pt x="0" y="408"/>
                  </a:lnTo>
                  <a:lnTo>
                    <a:pt x="0" y="800"/>
                  </a:lnTo>
                  <a:lnTo>
                    <a:pt x="0" y="809"/>
                  </a:lnTo>
                  <a:lnTo>
                    <a:pt x="1" y="818"/>
                  </a:lnTo>
                  <a:lnTo>
                    <a:pt x="3" y="827"/>
                  </a:lnTo>
                  <a:lnTo>
                    <a:pt x="7" y="837"/>
                  </a:lnTo>
                  <a:lnTo>
                    <a:pt x="10" y="845"/>
                  </a:lnTo>
                  <a:lnTo>
                    <a:pt x="14" y="854"/>
                  </a:lnTo>
                  <a:lnTo>
                    <a:pt x="19" y="861"/>
                  </a:lnTo>
                  <a:lnTo>
                    <a:pt x="25" y="869"/>
                  </a:lnTo>
                  <a:lnTo>
                    <a:pt x="31" y="876"/>
                  </a:lnTo>
                  <a:lnTo>
                    <a:pt x="39" y="882"/>
                  </a:lnTo>
                  <a:lnTo>
                    <a:pt x="47" y="888"/>
                  </a:lnTo>
                  <a:lnTo>
                    <a:pt x="54" y="892"/>
                  </a:lnTo>
                  <a:lnTo>
                    <a:pt x="63" y="897"/>
                  </a:lnTo>
                  <a:lnTo>
                    <a:pt x="73" y="899"/>
                  </a:lnTo>
                  <a:lnTo>
                    <a:pt x="83" y="901"/>
                  </a:lnTo>
                  <a:lnTo>
                    <a:pt x="93" y="901"/>
                  </a:lnTo>
                  <a:lnTo>
                    <a:pt x="187" y="901"/>
                  </a:lnTo>
                  <a:lnTo>
                    <a:pt x="187" y="917"/>
                  </a:lnTo>
                  <a:lnTo>
                    <a:pt x="187" y="920"/>
                  </a:lnTo>
                  <a:lnTo>
                    <a:pt x="188" y="924"/>
                  </a:lnTo>
                  <a:lnTo>
                    <a:pt x="189" y="926"/>
                  </a:lnTo>
                  <a:lnTo>
                    <a:pt x="191" y="928"/>
                  </a:lnTo>
                  <a:lnTo>
                    <a:pt x="193" y="930"/>
                  </a:lnTo>
                  <a:lnTo>
                    <a:pt x="195" y="931"/>
                  </a:lnTo>
                  <a:lnTo>
                    <a:pt x="199" y="932"/>
                  </a:lnTo>
                  <a:lnTo>
                    <a:pt x="202" y="932"/>
                  </a:lnTo>
                  <a:lnTo>
                    <a:pt x="205" y="932"/>
                  </a:lnTo>
                  <a:lnTo>
                    <a:pt x="208" y="931"/>
                  </a:lnTo>
                  <a:lnTo>
                    <a:pt x="211" y="930"/>
                  </a:lnTo>
                  <a:lnTo>
                    <a:pt x="213" y="928"/>
                  </a:lnTo>
                  <a:lnTo>
                    <a:pt x="214" y="926"/>
                  </a:lnTo>
                  <a:lnTo>
                    <a:pt x="217" y="924"/>
                  </a:lnTo>
                  <a:lnTo>
                    <a:pt x="217" y="920"/>
                  </a:lnTo>
                  <a:lnTo>
                    <a:pt x="218" y="917"/>
                  </a:lnTo>
                  <a:lnTo>
                    <a:pt x="218" y="901"/>
                  </a:lnTo>
                  <a:lnTo>
                    <a:pt x="714" y="901"/>
                  </a:lnTo>
                  <a:lnTo>
                    <a:pt x="714" y="917"/>
                  </a:lnTo>
                  <a:lnTo>
                    <a:pt x="715" y="920"/>
                  </a:lnTo>
                  <a:lnTo>
                    <a:pt x="715" y="924"/>
                  </a:lnTo>
                  <a:lnTo>
                    <a:pt x="718" y="926"/>
                  </a:lnTo>
                  <a:lnTo>
                    <a:pt x="719" y="928"/>
                  </a:lnTo>
                  <a:lnTo>
                    <a:pt x="721" y="930"/>
                  </a:lnTo>
                  <a:lnTo>
                    <a:pt x="724" y="931"/>
                  </a:lnTo>
                  <a:lnTo>
                    <a:pt x="726" y="932"/>
                  </a:lnTo>
                  <a:lnTo>
                    <a:pt x="730" y="932"/>
                  </a:lnTo>
                  <a:lnTo>
                    <a:pt x="733" y="932"/>
                  </a:lnTo>
                  <a:lnTo>
                    <a:pt x="736" y="931"/>
                  </a:lnTo>
                  <a:lnTo>
                    <a:pt x="739" y="930"/>
                  </a:lnTo>
                  <a:lnTo>
                    <a:pt x="741" y="928"/>
                  </a:lnTo>
                  <a:lnTo>
                    <a:pt x="743" y="926"/>
                  </a:lnTo>
                  <a:lnTo>
                    <a:pt x="744" y="924"/>
                  </a:lnTo>
                  <a:lnTo>
                    <a:pt x="745" y="920"/>
                  </a:lnTo>
                  <a:lnTo>
                    <a:pt x="745" y="917"/>
                  </a:lnTo>
                  <a:lnTo>
                    <a:pt x="745" y="901"/>
                  </a:lnTo>
                  <a:lnTo>
                    <a:pt x="839" y="901"/>
                  </a:lnTo>
                  <a:lnTo>
                    <a:pt x="849" y="901"/>
                  </a:lnTo>
                  <a:lnTo>
                    <a:pt x="859" y="899"/>
                  </a:lnTo>
                  <a:lnTo>
                    <a:pt x="869" y="897"/>
                  </a:lnTo>
                  <a:lnTo>
                    <a:pt x="878" y="892"/>
                  </a:lnTo>
                  <a:lnTo>
                    <a:pt x="885" y="888"/>
                  </a:lnTo>
                  <a:lnTo>
                    <a:pt x="893" y="882"/>
                  </a:lnTo>
                  <a:lnTo>
                    <a:pt x="901" y="876"/>
                  </a:lnTo>
                  <a:lnTo>
                    <a:pt x="906" y="869"/>
                  </a:lnTo>
                  <a:lnTo>
                    <a:pt x="913" y="861"/>
                  </a:lnTo>
                  <a:lnTo>
                    <a:pt x="918" y="854"/>
                  </a:lnTo>
                  <a:lnTo>
                    <a:pt x="922" y="845"/>
                  </a:lnTo>
                  <a:lnTo>
                    <a:pt x="925" y="837"/>
                  </a:lnTo>
                  <a:lnTo>
                    <a:pt x="929" y="827"/>
                  </a:lnTo>
                  <a:lnTo>
                    <a:pt x="931" y="818"/>
                  </a:lnTo>
                  <a:lnTo>
                    <a:pt x="932" y="809"/>
                  </a:lnTo>
                  <a:lnTo>
                    <a:pt x="932" y="800"/>
                  </a:lnTo>
                  <a:lnTo>
                    <a:pt x="932" y="408"/>
                  </a:lnTo>
                  <a:lnTo>
                    <a:pt x="932" y="398"/>
                  </a:lnTo>
                  <a:lnTo>
                    <a:pt x="930" y="389"/>
                  </a:lnTo>
                  <a:lnTo>
                    <a:pt x="928" y="380"/>
                  </a:lnTo>
                  <a:lnTo>
                    <a:pt x="925" y="371"/>
                  </a:lnTo>
                  <a:lnTo>
                    <a:pt x="921" y="364"/>
                  </a:lnTo>
                  <a:lnTo>
                    <a:pt x="916" y="356"/>
                  </a:lnTo>
                  <a:lnTo>
                    <a:pt x="911" y="348"/>
                  </a:lnTo>
                  <a:lnTo>
                    <a:pt x="904" y="341"/>
                  </a:lnTo>
                  <a:lnTo>
                    <a:pt x="898" y="336"/>
                  </a:lnTo>
                  <a:lnTo>
                    <a:pt x="891" y="330"/>
                  </a:lnTo>
                  <a:lnTo>
                    <a:pt x="883" y="325"/>
                  </a:lnTo>
                  <a:lnTo>
                    <a:pt x="875" y="321"/>
                  </a:lnTo>
                  <a:lnTo>
                    <a:pt x="866" y="318"/>
                  </a:lnTo>
                  <a:lnTo>
                    <a:pt x="858" y="316"/>
                  </a:lnTo>
                  <a:lnTo>
                    <a:pt x="848" y="315"/>
                  </a:lnTo>
                  <a:lnTo>
                    <a:pt x="839" y="3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87">
              <a:extLst>
                <a:ext uri="{FF2B5EF4-FFF2-40B4-BE49-F238E27FC236}">
                  <a16:creationId xmlns:a16="http://schemas.microsoft.com/office/drawing/2014/main" xmlns="" id="{B0C3FF2A-87A1-4B5F-94D6-AB3BA8D663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1650" y="4928961"/>
              <a:ext cx="229180" cy="66536"/>
            </a:xfrm>
            <a:custGeom>
              <a:avLst/>
              <a:gdLst>
                <a:gd name="T0" fmla="*/ 78 w 746"/>
                <a:gd name="T1" fmla="*/ 186 h 217"/>
                <a:gd name="T2" fmla="*/ 52 w 746"/>
                <a:gd name="T3" fmla="*/ 184 h 217"/>
                <a:gd name="T4" fmla="*/ 38 w 746"/>
                <a:gd name="T5" fmla="*/ 177 h 217"/>
                <a:gd name="T6" fmla="*/ 32 w 746"/>
                <a:gd name="T7" fmla="*/ 167 h 217"/>
                <a:gd name="T8" fmla="*/ 31 w 746"/>
                <a:gd name="T9" fmla="*/ 155 h 217"/>
                <a:gd name="T10" fmla="*/ 715 w 746"/>
                <a:gd name="T11" fmla="*/ 159 h 217"/>
                <a:gd name="T12" fmla="*/ 712 w 746"/>
                <a:gd name="T13" fmla="*/ 165 h 217"/>
                <a:gd name="T14" fmla="*/ 706 w 746"/>
                <a:gd name="T15" fmla="*/ 174 h 217"/>
                <a:gd name="T16" fmla="*/ 691 w 746"/>
                <a:gd name="T17" fmla="*/ 182 h 217"/>
                <a:gd name="T18" fmla="*/ 676 w 746"/>
                <a:gd name="T19" fmla="*/ 185 h 217"/>
                <a:gd name="T20" fmla="*/ 38 w 746"/>
                <a:gd name="T21" fmla="*/ 45 h 217"/>
                <a:gd name="T22" fmla="*/ 55 w 746"/>
                <a:gd name="T23" fmla="*/ 34 h 217"/>
                <a:gd name="T24" fmla="*/ 78 w 746"/>
                <a:gd name="T25" fmla="*/ 31 h 217"/>
                <a:gd name="T26" fmla="*/ 678 w 746"/>
                <a:gd name="T27" fmla="*/ 31 h 217"/>
                <a:gd name="T28" fmla="*/ 692 w 746"/>
                <a:gd name="T29" fmla="*/ 34 h 217"/>
                <a:gd name="T30" fmla="*/ 706 w 746"/>
                <a:gd name="T31" fmla="*/ 41 h 217"/>
                <a:gd name="T32" fmla="*/ 712 w 746"/>
                <a:gd name="T33" fmla="*/ 50 h 217"/>
                <a:gd name="T34" fmla="*/ 715 w 746"/>
                <a:gd name="T35" fmla="*/ 57 h 217"/>
                <a:gd name="T36" fmla="*/ 31 w 746"/>
                <a:gd name="T37" fmla="*/ 62 h 217"/>
                <a:gd name="T38" fmla="*/ 31 w 746"/>
                <a:gd name="T39" fmla="*/ 56 h 217"/>
                <a:gd name="T40" fmla="*/ 35 w 746"/>
                <a:gd name="T41" fmla="*/ 49 h 217"/>
                <a:gd name="T42" fmla="*/ 31 w 746"/>
                <a:gd name="T43" fmla="*/ 93 h 217"/>
                <a:gd name="T44" fmla="*/ 715 w 746"/>
                <a:gd name="T45" fmla="*/ 124 h 217"/>
                <a:gd name="T46" fmla="*/ 31 w 746"/>
                <a:gd name="T47" fmla="*/ 93 h 217"/>
                <a:gd name="T48" fmla="*/ 78 w 746"/>
                <a:gd name="T49" fmla="*/ 0 h 217"/>
                <a:gd name="T50" fmla="*/ 60 w 746"/>
                <a:gd name="T51" fmla="*/ 1 h 217"/>
                <a:gd name="T52" fmla="*/ 42 w 746"/>
                <a:gd name="T53" fmla="*/ 6 h 217"/>
                <a:gd name="T54" fmla="*/ 28 w 746"/>
                <a:gd name="T55" fmla="*/ 13 h 217"/>
                <a:gd name="T56" fmla="*/ 16 w 746"/>
                <a:gd name="T57" fmla="*/ 23 h 217"/>
                <a:gd name="T58" fmla="*/ 4 w 746"/>
                <a:gd name="T59" fmla="*/ 41 h 217"/>
                <a:gd name="T60" fmla="*/ 0 w 746"/>
                <a:gd name="T61" fmla="*/ 62 h 217"/>
                <a:gd name="T62" fmla="*/ 0 w 746"/>
                <a:gd name="T63" fmla="*/ 164 h 217"/>
                <a:gd name="T64" fmla="*/ 4 w 746"/>
                <a:gd name="T65" fmla="*/ 181 h 217"/>
                <a:gd name="T66" fmla="*/ 10 w 746"/>
                <a:gd name="T67" fmla="*/ 194 h 217"/>
                <a:gd name="T68" fmla="*/ 20 w 746"/>
                <a:gd name="T69" fmla="*/ 203 h 217"/>
                <a:gd name="T70" fmla="*/ 31 w 746"/>
                <a:gd name="T71" fmla="*/ 210 h 217"/>
                <a:gd name="T72" fmla="*/ 44 w 746"/>
                <a:gd name="T73" fmla="*/ 214 h 217"/>
                <a:gd name="T74" fmla="*/ 64 w 746"/>
                <a:gd name="T75" fmla="*/ 216 h 217"/>
                <a:gd name="T76" fmla="*/ 668 w 746"/>
                <a:gd name="T77" fmla="*/ 217 h 217"/>
                <a:gd name="T78" fmla="*/ 697 w 746"/>
                <a:gd name="T79" fmla="*/ 213 h 217"/>
                <a:gd name="T80" fmla="*/ 709 w 746"/>
                <a:gd name="T81" fmla="*/ 209 h 217"/>
                <a:gd name="T82" fmla="*/ 721 w 746"/>
                <a:gd name="T83" fmla="*/ 201 h 217"/>
                <a:gd name="T84" fmla="*/ 731 w 746"/>
                <a:gd name="T85" fmla="*/ 192 h 217"/>
                <a:gd name="T86" fmla="*/ 739 w 746"/>
                <a:gd name="T87" fmla="*/ 182 h 217"/>
                <a:gd name="T88" fmla="*/ 745 w 746"/>
                <a:gd name="T89" fmla="*/ 170 h 217"/>
                <a:gd name="T90" fmla="*/ 746 w 746"/>
                <a:gd name="T91" fmla="*/ 155 h 217"/>
                <a:gd name="T92" fmla="*/ 746 w 746"/>
                <a:gd name="T93" fmla="*/ 54 h 217"/>
                <a:gd name="T94" fmla="*/ 742 w 746"/>
                <a:gd name="T95" fmla="*/ 40 h 217"/>
                <a:gd name="T96" fmla="*/ 736 w 746"/>
                <a:gd name="T97" fmla="*/ 29 h 217"/>
                <a:gd name="T98" fmla="*/ 727 w 746"/>
                <a:gd name="T99" fmla="*/ 19 h 217"/>
                <a:gd name="T100" fmla="*/ 717 w 746"/>
                <a:gd name="T101" fmla="*/ 11 h 217"/>
                <a:gd name="T102" fmla="*/ 705 w 746"/>
                <a:gd name="T103" fmla="*/ 5 h 217"/>
                <a:gd name="T104" fmla="*/ 685 w 746"/>
                <a:gd name="T105" fmla="*/ 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46" h="217">
                  <a:moveTo>
                    <a:pt x="668" y="186"/>
                  </a:moveTo>
                  <a:lnTo>
                    <a:pt x="78" y="186"/>
                  </a:lnTo>
                  <a:lnTo>
                    <a:pt x="64" y="185"/>
                  </a:lnTo>
                  <a:lnTo>
                    <a:pt x="52" y="184"/>
                  </a:lnTo>
                  <a:lnTo>
                    <a:pt x="44" y="181"/>
                  </a:lnTo>
                  <a:lnTo>
                    <a:pt x="38" y="177"/>
                  </a:lnTo>
                  <a:lnTo>
                    <a:pt x="35" y="173"/>
                  </a:lnTo>
                  <a:lnTo>
                    <a:pt x="32" y="167"/>
                  </a:lnTo>
                  <a:lnTo>
                    <a:pt x="31" y="162"/>
                  </a:lnTo>
                  <a:lnTo>
                    <a:pt x="31" y="155"/>
                  </a:lnTo>
                  <a:lnTo>
                    <a:pt x="715" y="155"/>
                  </a:lnTo>
                  <a:lnTo>
                    <a:pt x="715" y="159"/>
                  </a:lnTo>
                  <a:lnTo>
                    <a:pt x="713" y="162"/>
                  </a:lnTo>
                  <a:lnTo>
                    <a:pt x="712" y="165"/>
                  </a:lnTo>
                  <a:lnTo>
                    <a:pt x="710" y="169"/>
                  </a:lnTo>
                  <a:lnTo>
                    <a:pt x="706" y="174"/>
                  </a:lnTo>
                  <a:lnTo>
                    <a:pt x="699" y="179"/>
                  </a:lnTo>
                  <a:lnTo>
                    <a:pt x="691" y="182"/>
                  </a:lnTo>
                  <a:lnTo>
                    <a:pt x="683" y="184"/>
                  </a:lnTo>
                  <a:lnTo>
                    <a:pt x="676" y="185"/>
                  </a:lnTo>
                  <a:lnTo>
                    <a:pt x="668" y="186"/>
                  </a:lnTo>
                  <a:close/>
                  <a:moveTo>
                    <a:pt x="38" y="45"/>
                  </a:moveTo>
                  <a:lnTo>
                    <a:pt x="46" y="39"/>
                  </a:lnTo>
                  <a:lnTo>
                    <a:pt x="55" y="34"/>
                  </a:lnTo>
                  <a:lnTo>
                    <a:pt x="66" y="32"/>
                  </a:lnTo>
                  <a:lnTo>
                    <a:pt x="78" y="31"/>
                  </a:lnTo>
                  <a:lnTo>
                    <a:pt x="671" y="31"/>
                  </a:lnTo>
                  <a:lnTo>
                    <a:pt x="678" y="31"/>
                  </a:lnTo>
                  <a:lnTo>
                    <a:pt x="685" y="32"/>
                  </a:lnTo>
                  <a:lnTo>
                    <a:pt x="692" y="34"/>
                  </a:lnTo>
                  <a:lnTo>
                    <a:pt x="699" y="36"/>
                  </a:lnTo>
                  <a:lnTo>
                    <a:pt x="706" y="41"/>
                  </a:lnTo>
                  <a:lnTo>
                    <a:pt x="710" y="46"/>
                  </a:lnTo>
                  <a:lnTo>
                    <a:pt x="712" y="50"/>
                  </a:lnTo>
                  <a:lnTo>
                    <a:pt x="713" y="53"/>
                  </a:lnTo>
                  <a:lnTo>
                    <a:pt x="715" y="57"/>
                  </a:lnTo>
                  <a:lnTo>
                    <a:pt x="715" y="62"/>
                  </a:lnTo>
                  <a:lnTo>
                    <a:pt x="31" y="62"/>
                  </a:lnTo>
                  <a:lnTo>
                    <a:pt x="31" y="61"/>
                  </a:lnTo>
                  <a:lnTo>
                    <a:pt x="31" y="56"/>
                  </a:lnTo>
                  <a:lnTo>
                    <a:pt x="32" y="52"/>
                  </a:lnTo>
                  <a:lnTo>
                    <a:pt x="35" y="49"/>
                  </a:lnTo>
                  <a:lnTo>
                    <a:pt x="38" y="45"/>
                  </a:lnTo>
                  <a:close/>
                  <a:moveTo>
                    <a:pt x="31" y="93"/>
                  </a:moveTo>
                  <a:lnTo>
                    <a:pt x="715" y="93"/>
                  </a:lnTo>
                  <a:lnTo>
                    <a:pt x="715" y="124"/>
                  </a:lnTo>
                  <a:lnTo>
                    <a:pt x="31" y="124"/>
                  </a:lnTo>
                  <a:lnTo>
                    <a:pt x="31" y="93"/>
                  </a:lnTo>
                  <a:close/>
                  <a:moveTo>
                    <a:pt x="671" y="0"/>
                  </a:moveTo>
                  <a:lnTo>
                    <a:pt x="78" y="0"/>
                  </a:lnTo>
                  <a:lnTo>
                    <a:pt x="69" y="0"/>
                  </a:lnTo>
                  <a:lnTo>
                    <a:pt x="60" y="1"/>
                  </a:lnTo>
                  <a:lnTo>
                    <a:pt x="51" y="3"/>
                  </a:lnTo>
                  <a:lnTo>
                    <a:pt x="42" y="6"/>
                  </a:lnTo>
                  <a:lnTo>
                    <a:pt x="35" y="10"/>
                  </a:lnTo>
                  <a:lnTo>
                    <a:pt x="28" y="13"/>
                  </a:lnTo>
                  <a:lnTo>
                    <a:pt x="21" y="17"/>
                  </a:lnTo>
                  <a:lnTo>
                    <a:pt x="16" y="23"/>
                  </a:lnTo>
                  <a:lnTo>
                    <a:pt x="9" y="32"/>
                  </a:lnTo>
                  <a:lnTo>
                    <a:pt x="4" y="41"/>
                  </a:lnTo>
                  <a:lnTo>
                    <a:pt x="1" y="51"/>
                  </a:lnTo>
                  <a:lnTo>
                    <a:pt x="0" y="62"/>
                  </a:lnTo>
                  <a:lnTo>
                    <a:pt x="0" y="155"/>
                  </a:lnTo>
                  <a:lnTo>
                    <a:pt x="0" y="164"/>
                  </a:lnTo>
                  <a:lnTo>
                    <a:pt x="1" y="173"/>
                  </a:lnTo>
                  <a:lnTo>
                    <a:pt x="4" y="181"/>
                  </a:lnTo>
                  <a:lnTo>
                    <a:pt x="7" y="187"/>
                  </a:lnTo>
                  <a:lnTo>
                    <a:pt x="10" y="194"/>
                  </a:lnTo>
                  <a:lnTo>
                    <a:pt x="15" y="199"/>
                  </a:lnTo>
                  <a:lnTo>
                    <a:pt x="20" y="203"/>
                  </a:lnTo>
                  <a:lnTo>
                    <a:pt x="26" y="206"/>
                  </a:lnTo>
                  <a:lnTo>
                    <a:pt x="31" y="210"/>
                  </a:lnTo>
                  <a:lnTo>
                    <a:pt x="37" y="212"/>
                  </a:lnTo>
                  <a:lnTo>
                    <a:pt x="44" y="214"/>
                  </a:lnTo>
                  <a:lnTo>
                    <a:pt x="50" y="215"/>
                  </a:lnTo>
                  <a:lnTo>
                    <a:pt x="64" y="216"/>
                  </a:lnTo>
                  <a:lnTo>
                    <a:pt x="78" y="217"/>
                  </a:lnTo>
                  <a:lnTo>
                    <a:pt x="668" y="217"/>
                  </a:lnTo>
                  <a:lnTo>
                    <a:pt x="682" y="216"/>
                  </a:lnTo>
                  <a:lnTo>
                    <a:pt x="697" y="213"/>
                  </a:lnTo>
                  <a:lnTo>
                    <a:pt x="703" y="211"/>
                  </a:lnTo>
                  <a:lnTo>
                    <a:pt x="709" y="209"/>
                  </a:lnTo>
                  <a:lnTo>
                    <a:pt x="716" y="205"/>
                  </a:lnTo>
                  <a:lnTo>
                    <a:pt x="721" y="201"/>
                  </a:lnTo>
                  <a:lnTo>
                    <a:pt x="727" y="197"/>
                  </a:lnTo>
                  <a:lnTo>
                    <a:pt x="731" y="192"/>
                  </a:lnTo>
                  <a:lnTo>
                    <a:pt x="736" y="187"/>
                  </a:lnTo>
                  <a:lnTo>
                    <a:pt x="739" y="182"/>
                  </a:lnTo>
                  <a:lnTo>
                    <a:pt x="742" y="175"/>
                  </a:lnTo>
                  <a:lnTo>
                    <a:pt x="745" y="170"/>
                  </a:lnTo>
                  <a:lnTo>
                    <a:pt x="746" y="162"/>
                  </a:lnTo>
                  <a:lnTo>
                    <a:pt x="746" y="155"/>
                  </a:lnTo>
                  <a:lnTo>
                    <a:pt x="746" y="62"/>
                  </a:lnTo>
                  <a:lnTo>
                    <a:pt x="746" y="54"/>
                  </a:lnTo>
                  <a:lnTo>
                    <a:pt x="745" y="46"/>
                  </a:lnTo>
                  <a:lnTo>
                    <a:pt x="742" y="40"/>
                  </a:lnTo>
                  <a:lnTo>
                    <a:pt x="739" y="34"/>
                  </a:lnTo>
                  <a:lnTo>
                    <a:pt x="736" y="29"/>
                  </a:lnTo>
                  <a:lnTo>
                    <a:pt x="731" y="23"/>
                  </a:lnTo>
                  <a:lnTo>
                    <a:pt x="727" y="19"/>
                  </a:lnTo>
                  <a:lnTo>
                    <a:pt x="722" y="14"/>
                  </a:lnTo>
                  <a:lnTo>
                    <a:pt x="717" y="11"/>
                  </a:lnTo>
                  <a:lnTo>
                    <a:pt x="710" y="7"/>
                  </a:lnTo>
                  <a:lnTo>
                    <a:pt x="705" y="5"/>
                  </a:lnTo>
                  <a:lnTo>
                    <a:pt x="698" y="3"/>
                  </a:lnTo>
                  <a:lnTo>
                    <a:pt x="685" y="1"/>
                  </a:lnTo>
                  <a:lnTo>
                    <a:pt x="6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88">
              <a:extLst>
                <a:ext uri="{FF2B5EF4-FFF2-40B4-BE49-F238E27FC236}">
                  <a16:creationId xmlns:a16="http://schemas.microsoft.com/office/drawing/2014/main" xmlns="" id="{E9A4D376-445B-43DE-A1F5-4661A4D54C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9043" y="5021373"/>
              <a:ext cx="33268" cy="33268"/>
            </a:xfrm>
            <a:custGeom>
              <a:avLst/>
              <a:gdLst>
                <a:gd name="T0" fmla="*/ 50 w 109"/>
                <a:gd name="T1" fmla="*/ 78 h 110"/>
                <a:gd name="T2" fmla="*/ 41 w 109"/>
                <a:gd name="T3" fmla="*/ 74 h 110"/>
                <a:gd name="T4" fmla="*/ 34 w 109"/>
                <a:gd name="T5" fmla="*/ 68 h 110"/>
                <a:gd name="T6" fmla="*/ 31 w 109"/>
                <a:gd name="T7" fmla="*/ 60 h 110"/>
                <a:gd name="T8" fmla="*/ 31 w 109"/>
                <a:gd name="T9" fmla="*/ 50 h 110"/>
                <a:gd name="T10" fmla="*/ 34 w 109"/>
                <a:gd name="T11" fmla="*/ 41 h 110"/>
                <a:gd name="T12" fmla="*/ 41 w 109"/>
                <a:gd name="T13" fmla="*/ 35 h 110"/>
                <a:gd name="T14" fmla="*/ 50 w 109"/>
                <a:gd name="T15" fmla="*/ 31 h 110"/>
                <a:gd name="T16" fmla="*/ 59 w 109"/>
                <a:gd name="T17" fmla="*/ 31 h 110"/>
                <a:gd name="T18" fmla="*/ 67 w 109"/>
                <a:gd name="T19" fmla="*/ 35 h 110"/>
                <a:gd name="T20" fmla="*/ 74 w 109"/>
                <a:gd name="T21" fmla="*/ 41 h 110"/>
                <a:gd name="T22" fmla="*/ 77 w 109"/>
                <a:gd name="T23" fmla="*/ 50 h 110"/>
                <a:gd name="T24" fmla="*/ 77 w 109"/>
                <a:gd name="T25" fmla="*/ 60 h 110"/>
                <a:gd name="T26" fmla="*/ 74 w 109"/>
                <a:gd name="T27" fmla="*/ 68 h 110"/>
                <a:gd name="T28" fmla="*/ 67 w 109"/>
                <a:gd name="T29" fmla="*/ 74 h 110"/>
                <a:gd name="T30" fmla="*/ 59 w 109"/>
                <a:gd name="T31" fmla="*/ 78 h 110"/>
                <a:gd name="T32" fmla="*/ 54 w 109"/>
                <a:gd name="T33" fmla="*/ 0 h 110"/>
                <a:gd name="T34" fmla="*/ 33 w 109"/>
                <a:gd name="T35" fmla="*/ 4 h 110"/>
                <a:gd name="T36" fmla="*/ 15 w 109"/>
                <a:gd name="T37" fmla="*/ 15 h 110"/>
                <a:gd name="T38" fmla="*/ 4 w 109"/>
                <a:gd name="T39" fmla="*/ 33 h 110"/>
                <a:gd name="T40" fmla="*/ 0 w 109"/>
                <a:gd name="T41" fmla="*/ 54 h 110"/>
                <a:gd name="T42" fmla="*/ 4 w 109"/>
                <a:gd name="T43" fmla="*/ 75 h 110"/>
                <a:gd name="T44" fmla="*/ 15 w 109"/>
                <a:gd name="T45" fmla="*/ 93 h 110"/>
                <a:gd name="T46" fmla="*/ 33 w 109"/>
                <a:gd name="T47" fmla="*/ 105 h 110"/>
                <a:gd name="T48" fmla="*/ 54 w 109"/>
                <a:gd name="T49" fmla="*/ 110 h 110"/>
                <a:gd name="T50" fmla="*/ 75 w 109"/>
                <a:gd name="T51" fmla="*/ 105 h 110"/>
                <a:gd name="T52" fmla="*/ 93 w 109"/>
                <a:gd name="T53" fmla="*/ 93 h 110"/>
                <a:gd name="T54" fmla="*/ 104 w 109"/>
                <a:gd name="T55" fmla="*/ 75 h 110"/>
                <a:gd name="T56" fmla="*/ 109 w 109"/>
                <a:gd name="T57" fmla="*/ 54 h 110"/>
                <a:gd name="T58" fmla="*/ 104 w 109"/>
                <a:gd name="T59" fmla="*/ 33 h 110"/>
                <a:gd name="T60" fmla="*/ 93 w 109"/>
                <a:gd name="T61" fmla="*/ 15 h 110"/>
                <a:gd name="T62" fmla="*/ 75 w 109"/>
                <a:gd name="T63" fmla="*/ 4 h 110"/>
                <a:gd name="T64" fmla="*/ 54 w 109"/>
                <a:gd name="T6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9" h="110">
                  <a:moveTo>
                    <a:pt x="54" y="79"/>
                  </a:moveTo>
                  <a:lnTo>
                    <a:pt x="50" y="78"/>
                  </a:lnTo>
                  <a:lnTo>
                    <a:pt x="45" y="76"/>
                  </a:lnTo>
                  <a:lnTo>
                    <a:pt x="41" y="74"/>
                  </a:lnTo>
                  <a:lnTo>
                    <a:pt x="37" y="71"/>
                  </a:lnTo>
                  <a:lnTo>
                    <a:pt x="34" y="68"/>
                  </a:lnTo>
                  <a:lnTo>
                    <a:pt x="32" y="64"/>
                  </a:lnTo>
                  <a:lnTo>
                    <a:pt x="31" y="60"/>
                  </a:lnTo>
                  <a:lnTo>
                    <a:pt x="31" y="54"/>
                  </a:lnTo>
                  <a:lnTo>
                    <a:pt x="31" y="50"/>
                  </a:lnTo>
                  <a:lnTo>
                    <a:pt x="32" y="45"/>
                  </a:lnTo>
                  <a:lnTo>
                    <a:pt x="34" y="41"/>
                  </a:lnTo>
                  <a:lnTo>
                    <a:pt x="37" y="38"/>
                  </a:lnTo>
                  <a:lnTo>
                    <a:pt x="41" y="35"/>
                  </a:lnTo>
                  <a:lnTo>
                    <a:pt x="45" y="33"/>
                  </a:lnTo>
                  <a:lnTo>
                    <a:pt x="50" y="31"/>
                  </a:lnTo>
                  <a:lnTo>
                    <a:pt x="54" y="31"/>
                  </a:lnTo>
                  <a:lnTo>
                    <a:pt x="59" y="31"/>
                  </a:lnTo>
                  <a:lnTo>
                    <a:pt x="63" y="33"/>
                  </a:lnTo>
                  <a:lnTo>
                    <a:pt x="67" y="35"/>
                  </a:lnTo>
                  <a:lnTo>
                    <a:pt x="71" y="38"/>
                  </a:lnTo>
                  <a:lnTo>
                    <a:pt x="74" y="41"/>
                  </a:lnTo>
                  <a:lnTo>
                    <a:pt x="76" y="45"/>
                  </a:lnTo>
                  <a:lnTo>
                    <a:pt x="77" y="50"/>
                  </a:lnTo>
                  <a:lnTo>
                    <a:pt x="77" y="54"/>
                  </a:lnTo>
                  <a:lnTo>
                    <a:pt x="77" y="60"/>
                  </a:lnTo>
                  <a:lnTo>
                    <a:pt x="76" y="64"/>
                  </a:lnTo>
                  <a:lnTo>
                    <a:pt x="74" y="68"/>
                  </a:lnTo>
                  <a:lnTo>
                    <a:pt x="71" y="71"/>
                  </a:lnTo>
                  <a:lnTo>
                    <a:pt x="67" y="74"/>
                  </a:lnTo>
                  <a:lnTo>
                    <a:pt x="63" y="76"/>
                  </a:lnTo>
                  <a:lnTo>
                    <a:pt x="59" y="78"/>
                  </a:lnTo>
                  <a:lnTo>
                    <a:pt x="54" y="79"/>
                  </a:lnTo>
                  <a:close/>
                  <a:moveTo>
                    <a:pt x="54" y="0"/>
                  </a:moveTo>
                  <a:lnTo>
                    <a:pt x="43" y="1"/>
                  </a:lnTo>
                  <a:lnTo>
                    <a:pt x="33" y="4"/>
                  </a:lnTo>
                  <a:lnTo>
                    <a:pt x="23" y="9"/>
                  </a:lnTo>
                  <a:lnTo>
                    <a:pt x="15" y="15"/>
                  </a:lnTo>
                  <a:lnTo>
                    <a:pt x="9" y="24"/>
                  </a:lnTo>
                  <a:lnTo>
                    <a:pt x="4" y="33"/>
                  </a:lnTo>
                  <a:lnTo>
                    <a:pt x="1" y="43"/>
                  </a:lnTo>
                  <a:lnTo>
                    <a:pt x="0" y="54"/>
                  </a:lnTo>
                  <a:lnTo>
                    <a:pt x="1" y="65"/>
                  </a:lnTo>
                  <a:lnTo>
                    <a:pt x="4" y="75"/>
                  </a:lnTo>
                  <a:lnTo>
                    <a:pt x="9" y="85"/>
                  </a:lnTo>
                  <a:lnTo>
                    <a:pt x="15" y="93"/>
                  </a:lnTo>
                  <a:lnTo>
                    <a:pt x="23" y="100"/>
                  </a:lnTo>
                  <a:lnTo>
                    <a:pt x="33" y="105"/>
                  </a:lnTo>
                  <a:lnTo>
                    <a:pt x="43" y="109"/>
                  </a:lnTo>
                  <a:lnTo>
                    <a:pt x="54" y="110"/>
                  </a:lnTo>
                  <a:lnTo>
                    <a:pt x="65" y="109"/>
                  </a:lnTo>
                  <a:lnTo>
                    <a:pt x="75" y="105"/>
                  </a:lnTo>
                  <a:lnTo>
                    <a:pt x="84" y="100"/>
                  </a:lnTo>
                  <a:lnTo>
                    <a:pt x="93" y="93"/>
                  </a:lnTo>
                  <a:lnTo>
                    <a:pt x="100" y="85"/>
                  </a:lnTo>
                  <a:lnTo>
                    <a:pt x="104" y="75"/>
                  </a:lnTo>
                  <a:lnTo>
                    <a:pt x="107" y="65"/>
                  </a:lnTo>
                  <a:lnTo>
                    <a:pt x="109" y="54"/>
                  </a:lnTo>
                  <a:lnTo>
                    <a:pt x="107" y="43"/>
                  </a:lnTo>
                  <a:lnTo>
                    <a:pt x="104" y="33"/>
                  </a:lnTo>
                  <a:lnTo>
                    <a:pt x="100" y="24"/>
                  </a:lnTo>
                  <a:lnTo>
                    <a:pt x="93" y="15"/>
                  </a:lnTo>
                  <a:lnTo>
                    <a:pt x="84" y="9"/>
                  </a:lnTo>
                  <a:lnTo>
                    <a:pt x="75" y="4"/>
                  </a:lnTo>
                  <a:lnTo>
                    <a:pt x="65" y="1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89">
              <a:extLst>
                <a:ext uri="{FF2B5EF4-FFF2-40B4-BE49-F238E27FC236}">
                  <a16:creationId xmlns:a16="http://schemas.microsoft.com/office/drawing/2014/main" xmlns="" id="{0A7A2686-9F72-49BB-8AF5-32C1CB154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169" y="5021373"/>
              <a:ext cx="33268" cy="33268"/>
            </a:xfrm>
            <a:custGeom>
              <a:avLst/>
              <a:gdLst>
                <a:gd name="T0" fmla="*/ 50 w 109"/>
                <a:gd name="T1" fmla="*/ 78 h 110"/>
                <a:gd name="T2" fmla="*/ 41 w 109"/>
                <a:gd name="T3" fmla="*/ 74 h 110"/>
                <a:gd name="T4" fmla="*/ 35 w 109"/>
                <a:gd name="T5" fmla="*/ 68 h 110"/>
                <a:gd name="T6" fmla="*/ 31 w 109"/>
                <a:gd name="T7" fmla="*/ 60 h 110"/>
                <a:gd name="T8" fmla="*/ 31 w 109"/>
                <a:gd name="T9" fmla="*/ 50 h 110"/>
                <a:gd name="T10" fmla="*/ 35 w 109"/>
                <a:gd name="T11" fmla="*/ 41 h 110"/>
                <a:gd name="T12" fmla="*/ 41 w 109"/>
                <a:gd name="T13" fmla="*/ 35 h 110"/>
                <a:gd name="T14" fmla="*/ 50 w 109"/>
                <a:gd name="T15" fmla="*/ 31 h 110"/>
                <a:gd name="T16" fmla="*/ 59 w 109"/>
                <a:gd name="T17" fmla="*/ 31 h 110"/>
                <a:gd name="T18" fmla="*/ 68 w 109"/>
                <a:gd name="T19" fmla="*/ 35 h 110"/>
                <a:gd name="T20" fmla="*/ 75 w 109"/>
                <a:gd name="T21" fmla="*/ 41 h 110"/>
                <a:gd name="T22" fmla="*/ 78 w 109"/>
                <a:gd name="T23" fmla="*/ 50 h 110"/>
                <a:gd name="T24" fmla="*/ 78 w 109"/>
                <a:gd name="T25" fmla="*/ 60 h 110"/>
                <a:gd name="T26" fmla="*/ 75 w 109"/>
                <a:gd name="T27" fmla="*/ 68 h 110"/>
                <a:gd name="T28" fmla="*/ 68 w 109"/>
                <a:gd name="T29" fmla="*/ 74 h 110"/>
                <a:gd name="T30" fmla="*/ 59 w 109"/>
                <a:gd name="T31" fmla="*/ 78 h 110"/>
                <a:gd name="T32" fmla="*/ 55 w 109"/>
                <a:gd name="T33" fmla="*/ 0 h 110"/>
                <a:gd name="T34" fmla="*/ 34 w 109"/>
                <a:gd name="T35" fmla="*/ 4 h 110"/>
                <a:gd name="T36" fmla="*/ 16 w 109"/>
                <a:gd name="T37" fmla="*/ 15 h 110"/>
                <a:gd name="T38" fmla="*/ 5 w 109"/>
                <a:gd name="T39" fmla="*/ 33 h 110"/>
                <a:gd name="T40" fmla="*/ 0 w 109"/>
                <a:gd name="T41" fmla="*/ 54 h 110"/>
                <a:gd name="T42" fmla="*/ 5 w 109"/>
                <a:gd name="T43" fmla="*/ 75 h 110"/>
                <a:gd name="T44" fmla="*/ 16 w 109"/>
                <a:gd name="T45" fmla="*/ 93 h 110"/>
                <a:gd name="T46" fmla="*/ 34 w 109"/>
                <a:gd name="T47" fmla="*/ 105 h 110"/>
                <a:gd name="T48" fmla="*/ 55 w 109"/>
                <a:gd name="T49" fmla="*/ 110 h 110"/>
                <a:gd name="T50" fmla="*/ 76 w 109"/>
                <a:gd name="T51" fmla="*/ 105 h 110"/>
                <a:gd name="T52" fmla="*/ 94 w 109"/>
                <a:gd name="T53" fmla="*/ 93 h 110"/>
                <a:gd name="T54" fmla="*/ 105 w 109"/>
                <a:gd name="T55" fmla="*/ 75 h 110"/>
                <a:gd name="T56" fmla="*/ 109 w 109"/>
                <a:gd name="T57" fmla="*/ 54 h 110"/>
                <a:gd name="T58" fmla="*/ 105 w 109"/>
                <a:gd name="T59" fmla="*/ 33 h 110"/>
                <a:gd name="T60" fmla="*/ 94 w 109"/>
                <a:gd name="T61" fmla="*/ 15 h 110"/>
                <a:gd name="T62" fmla="*/ 76 w 109"/>
                <a:gd name="T63" fmla="*/ 4 h 110"/>
                <a:gd name="T64" fmla="*/ 55 w 109"/>
                <a:gd name="T6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9" h="110">
                  <a:moveTo>
                    <a:pt x="55" y="79"/>
                  </a:moveTo>
                  <a:lnTo>
                    <a:pt x="50" y="78"/>
                  </a:lnTo>
                  <a:lnTo>
                    <a:pt x="46" y="76"/>
                  </a:lnTo>
                  <a:lnTo>
                    <a:pt x="41" y="74"/>
                  </a:lnTo>
                  <a:lnTo>
                    <a:pt x="38" y="71"/>
                  </a:lnTo>
                  <a:lnTo>
                    <a:pt x="35" y="68"/>
                  </a:lnTo>
                  <a:lnTo>
                    <a:pt x="33" y="64"/>
                  </a:lnTo>
                  <a:lnTo>
                    <a:pt x="31" y="60"/>
                  </a:lnTo>
                  <a:lnTo>
                    <a:pt x="31" y="54"/>
                  </a:lnTo>
                  <a:lnTo>
                    <a:pt x="31" y="50"/>
                  </a:lnTo>
                  <a:lnTo>
                    <a:pt x="33" y="45"/>
                  </a:lnTo>
                  <a:lnTo>
                    <a:pt x="35" y="41"/>
                  </a:lnTo>
                  <a:lnTo>
                    <a:pt x="38" y="38"/>
                  </a:lnTo>
                  <a:lnTo>
                    <a:pt x="41" y="35"/>
                  </a:lnTo>
                  <a:lnTo>
                    <a:pt x="46" y="33"/>
                  </a:lnTo>
                  <a:lnTo>
                    <a:pt x="50" y="31"/>
                  </a:lnTo>
                  <a:lnTo>
                    <a:pt x="55" y="31"/>
                  </a:lnTo>
                  <a:lnTo>
                    <a:pt x="59" y="31"/>
                  </a:lnTo>
                  <a:lnTo>
                    <a:pt x="64" y="33"/>
                  </a:lnTo>
                  <a:lnTo>
                    <a:pt x="68" y="35"/>
                  </a:lnTo>
                  <a:lnTo>
                    <a:pt x="71" y="38"/>
                  </a:lnTo>
                  <a:lnTo>
                    <a:pt x="75" y="41"/>
                  </a:lnTo>
                  <a:lnTo>
                    <a:pt x="77" y="45"/>
                  </a:lnTo>
                  <a:lnTo>
                    <a:pt x="78" y="50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7" y="64"/>
                  </a:lnTo>
                  <a:lnTo>
                    <a:pt x="75" y="68"/>
                  </a:lnTo>
                  <a:lnTo>
                    <a:pt x="71" y="71"/>
                  </a:lnTo>
                  <a:lnTo>
                    <a:pt x="68" y="74"/>
                  </a:lnTo>
                  <a:lnTo>
                    <a:pt x="64" y="76"/>
                  </a:lnTo>
                  <a:lnTo>
                    <a:pt x="59" y="78"/>
                  </a:lnTo>
                  <a:lnTo>
                    <a:pt x="55" y="79"/>
                  </a:lnTo>
                  <a:close/>
                  <a:moveTo>
                    <a:pt x="55" y="0"/>
                  </a:moveTo>
                  <a:lnTo>
                    <a:pt x="44" y="1"/>
                  </a:lnTo>
                  <a:lnTo>
                    <a:pt x="34" y="4"/>
                  </a:lnTo>
                  <a:lnTo>
                    <a:pt x="25" y="9"/>
                  </a:lnTo>
                  <a:lnTo>
                    <a:pt x="16" y="15"/>
                  </a:lnTo>
                  <a:lnTo>
                    <a:pt x="9" y="24"/>
                  </a:lnTo>
                  <a:lnTo>
                    <a:pt x="5" y="33"/>
                  </a:lnTo>
                  <a:lnTo>
                    <a:pt x="1" y="43"/>
                  </a:lnTo>
                  <a:lnTo>
                    <a:pt x="0" y="54"/>
                  </a:lnTo>
                  <a:lnTo>
                    <a:pt x="1" y="65"/>
                  </a:lnTo>
                  <a:lnTo>
                    <a:pt x="5" y="75"/>
                  </a:lnTo>
                  <a:lnTo>
                    <a:pt x="9" y="85"/>
                  </a:lnTo>
                  <a:lnTo>
                    <a:pt x="16" y="93"/>
                  </a:lnTo>
                  <a:lnTo>
                    <a:pt x="25" y="100"/>
                  </a:lnTo>
                  <a:lnTo>
                    <a:pt x="34" y="105"/>
                  </a:lnTo>
                  <a:lnTo>
                    <a:pt x="44" y="109"/>
                  </a:lnTo>
                  <a:lnTo>
                    <a:pt x="55" y="110"/>
                  </a:lnTo>
                  <a:lnTo>
                    <a:pt x="66" y="109"/>
                  </a:lnTo>
                  <a:lnTo>
                    <a:pt x="76" y="105"/>
                  </a:lnTo>
                  <a:lnTo>
                    <a:pt x="86" y="100"/>
                  </a:lnTo>
                  <a:lnTo>
                    <a:pt x="94" y="93"/>
                  </a:lnTo>
                  <a:lnTo>
                    <a:pt x="100" y="85"/>
                  </a:lnTo>
                  <a:lnTo>
                    <a:pt x="105" y="75"/>
                  </a:lnTo>
                  <a:lnTo>
                    <a:pt x="108" y="65"/>
                  </a:lnTo>
                  <a:lnTo>
                    <a:pt x="109" y="54"/>
                  </a:lnTo>
                  <a:lnTo>
                    <a:pt x="108" y="43"/>
                  </a:lnTo>
                  <a:lnTo>
                    <a:pt x="105" y="33"/>
                  </a:lnTo>
                  <a:lnTo>
                    <a:pt x="100" y="24"/>
                  </a:lnTo>
                  <a:lnTo>
                    <a:pt x="94" y="15"/>
                  </a:lnTo>
                  <a:lnTo>
                    <a:pt x="86" y="9"/>
                  </a:lnTo>
                  <a:lnTo>
                    <a:pt x="76" y="4"/>
                  </a:lnTo>
                  <a:lnTo>
                    <a:pt x="66" y="1"/>
                  </a:lnTo>
                  <a:lnTo>
                    <a:pt x="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90">
              <a:extLst>
                <a:ext uri="{FF2B5EF4-FFF2-40B4-BE49-F238E27FC236}">
                  <a16:creationId xmlns:a16="http://schemas.microsoft.com/office/drawing/2014/main" xmlns="" id="{001168E6-7B4D-40C8-BDF6-69F7C2F78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329" y="5023837"/>
              <a:ext cx="115822" cy="29572"/>
            </a:xfrm>
            <a:custGeom>
              <a:avLst/>
              <a:gdLst>
                <a:gd name="T0" fmla="*/ 248 w 372"/>
                <a:gd name="T1" fmla="*/ 61 h 93"/>
                <a:gd name="T2" fmla="*/ 323 w 372"/>
                <a:gd name="T3" fmla="*/ 31 h 93"/>
                <a:gd name="T4" fmla="*/ 333 w 372"/>
                <a:gd name="T5" fmla="*/ 32 h 93"/>
                <a:gd name="T6" fmla="*/ 339 w 372"/>
                <a:gd name="T7" fmla="*/ 36 h 93"/>
                <a:gd name="T8" fmla="*/ 341 w 372"/>
                <a:gd name="T9" fmla="*/ 46 h 93"/>
                <a:gd name="T10" fmla="*/ 339 w 372"/>
                <a:gd name="T11" fmla="*/ 55 h 93"/>
                <a:gd name="T12" fmla="*/ 333 w 372"/>
                <a:gd name="T13" fmla="*/ 60 h 93"/>
                <a:gd name="T14" fmla="*/ 323 w 372"/>
                <a:gd name="T15" fmla="*/ 61 h 93"/>
                <a:gd name="T16" fmla="*/ 31 w 372"/>
                <a:gd name="T17" fmla="*/ 42 h 93"/>
                <a:gd name="T18" fmla="*/ 35 w 372"/>
                <a:gd name="T19" fmla="*/ 34 h 93"/>
                <a:gd name="T20" fmla="*/ 43 w 372"/>
                <a:gd name="T21" fmla="*/ 31 h 93"/>
                <a:gd name="T22" fmla="*/ 216 w 372"/>
                <a:gd name="T23" fmla="*/ 31 h 93"/>
                <a:gd name="T24" fmla="*/ 49 w 372"/>
                <a:gd name="T25" fmla="*/ 61 h 93"/>
                <a:gd name="T26" fmla="*/ 39 w 372"/>
                <a:gd name="T27" fmla="*/ 60 h 93"/>
                <a:gd name="T28" fmla="*/ 33 w 372"/>
                <a:gd name="T29" fmla="*/ 55 h 93"/>
                <a:gd name="T30" fmla="*/ 31 w 372"/>
                <a:gd name="T31" fmla="*/ 46 h 93"/>
                <a:gd name="T32" fmla="*/ 49 w 372"/>
                <a:gd name="T33" fmla="*/ 0 h 93"/>
                <a:gd name="T34" fmla="*/ 29 w 372"/>
                <a:gd name="T35" fmla="*/ 3 h 93"/>
                <a:gd name="T36" fmla="*/ 13 w 372"/>
                <a:gd name="T37" fmla="*/ 12 h 93"/>
                <a:gd name="T38" fmla="*/ 3 w 372"/>
                <a:gd name="T39" fmla="*/ 26 h 93"/>
                <a:gd name="T40" fmla="*/ 0 w 372"/>
                <a:gd name="T41" fmla="*/ 46 h 93"/>
                <a:gd name="T42" fmla="*/ 3 w 372"/>
                <a:gd name="T43" fmla="*/ 65 h 93"/>
                <a:gd name="T44" fmla="*/ 13 w 372"/>
                <a:gd name="T45" fmla="*/ 80 h 93"/>
                <a:gd name="T46" fmla="*/ 29 w 372"/>
                <a:gd name="T47" fmla="*/ 89 h 93"/>
                <a:gd name="T48" fmla="*/ 49 w 372"/>
                <a:gd name="T49" fmla="*/ 93 h 93"/>
                <a:gd name="T50" fmla="*/ 334 w 372"/>
                <a:gd name="T51" fmla="*/ 92 h 93"/>
                <a:gd name="T52" fmla="*/ 352 w 372"/>
                <a:gd name="T53" fmla="*/ 85 h 93"/>
                <a:gd name="T54" fmla="*/ 364 w 372"/>
                <a:gd name="T55" fmla="*/ 73 h 93"/>
                <a:gd name="T56" fmla="*/ 372 w 372"/>
                <a:gd name="T57" fmla="*/ 56 h 93"/>
                <a:gd name="T58" fmla="*/ 372 w 372"/>
                <a:gd name="T59" fmla="*/ 35 h 93"/>
                <a:gd name="T60" fmla="*/ 364 w 372"/>
                <a:gd name="T61" fmla="*/ 19 h 93"/>
                <a:gd name="T62" fmla="*/ 352 w 372"/>
                <a:gd name="T63" fmla="*/ 6 h 93"/>
                <a:gd name="T64" fmla="*/ 334 w 372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2" h="93">
                  <a:moveTo>
                    <a:pt x="323" y="61"/>
                  </a:moveTo>
                  <a:lnTo>
                    <a:pt x="248" y="61"/>
                  </a:lnTo>
                  <a:lnTo>
                    <a:pt x="248" y="31"/>
                  </a:lnTo>
                  <a:lnTo>
                    <a:pt x="323" y="31"/>
                  </a:lnTo>
                  <a:lnTo>
                    <a:pt x="329" y="31"/>
                  </a:lnTo>
                  <a:lnTo>
                    <a:pt x="333" y="32"/>
                  </a:lnTo>
                  <a:lnTo>
                    <a:pt x="336" y="34"/>
                  </a:lnTo>
                  <a:lnTo>
                    <a:pt x="339" y="36"/>
                  </a:lnTo>
                  <a:lnTo>
                    <a:pt x="341" y="42"/>
                  </a:lnTo>
                  <a:lnTo>
                    <a:pt x="341" y="46"/>
                  </a:lnTo>
                  <a:lnTo>
                    <a:pt x="341" y="50"/>
                  </a:lnTo>
                  <a:lnTo>
                    <a:pt x="339" y="55"/>
                  </a:lnTo>
                  <a:lnTo>
                    <a:pt x="336" y="58"/>
                  </a:lnTo>
                  <a:lnTo>
                    <a:pt x="333" y="60"/>
                  </a:lnTo>
                  <a:lnTo>
                    <a:pt x="329" y="61"/>
                  </a:lnTo>
                  <a:lnTo>
                    <a:pt x="323" y="61"/>
                  </a:lnTo>
                  <a:close/>
                  <a:moveTo>
                    <a:pt x="31" y="46"/>
                  </a:moveTo>
                  <a:lnTo>
                    <a:pt x="31" y="42"/>
                  </a:lnTo>
                  <a:lnTo>
                    <a:pt x="33" y="36"/>
                  </a:lnTo>
                  <a:lnTo>
                    <a:pt x="35" y="34"/>
                  </a:lnTo>
                  <a:lnTo>
                    <a:pt x="39" y="32"/>
                  </a:lnTo>
                  <a:lnTo>
                    <a:pt x="43" y="31"/>
                  </a:lnTo>
                  <a:lnTo>
                    <a:pt x="49" y="31"/>
                  </a:lnTo>
                  <a:lnTo>
                    <a:pt x="216" y="31"/>
                  </a:lnTo>
                  <a:lnTo>
                    <a:pt x="216" y="61"/>
                  </a:lnTo>
                  <a:lnTo>
                    <a:pt x="49" y="61"/>
                  </a:lnTo>
                  <a:lnTo>
                    <a:pt x="43" y="61"/>
                  </a:lnTo>
                  <a:lnTo>
                    <a:pt x="39" y="60"/>
                  </a:lnTo>
                  <a:lnTo>
                    <a:pt x="35" y="58"/>
                  </a:lnTo>
                  <a:lnTo>
                    <a:pt x="33" y="55"/>
                  </a:lnTo>
                  <a:lnTo>
                    <a:pt x="31" y="50"/>
                  </a:lnTo>
                  <a:lnTo>
                    <a:pt x="31" y="46"/>
                  </a:lnTo>
                  <a:close/>
                  <a:moveTo>
                    <a:pt x="323" y="0"/>
                  </a:moveTo>
                  <a:lnTo>
                    <a:pt x="49" y="0"/>
                  </a:lnTo>
                  <a:lnTo>
                    <a:pt x="39" y="0"/>
                  </a:lnTo>
                  <a:lnTo>
                    <a:pt x="29" y="3"/>
                  </a:lnTo>
                  <a:lnTo>
                    <a:pt x="20" y="6"/>
                  </a:lnTo>
                  <a:lnTo>
                    <a:pt x="13" y="12"/>
                  </a:lnTo>
                  <a:lnTo>
                    <a:pt x="8" y="19"/>
                  </a:lnTo>
                  <a:lnTo>
                    <a:pt x="3" y="26"/>
                  </a:lnTo>
                  <a:lnTo>
                    <a:pt x="0" y="36"/>
                  </a:lnTo>
                  <a:lnTo>
                    <a:pt x="0" y="46"/>
                  </a:lnTo>
                  <a:lnTo>
                    <a:pt x="0" y="56"/>
                  </a:lnTo>
                  <a:lnTo>
                    <a:pt x="3" y="65"/>
                  </a:lnTo>
                  <a:lnTo>
                    <a:pt x="8" y="73"/>
                  </a:lnTo>
                  <a:lnTo>
                    <a:pt x="13" y="80"/>
                  </a:lnTo>
                  <a:lnTo>
                    <a:pt x="20" y="85"/>
                  </a:lnTo>
                  <a:lnTo>
                    <a:pt x="29" y="89"/>
                  </a:lnTo>
                  <a:lnTo>
                    <a:pt x="39" y="92"/>
                  </a:lnTo>
                  <a:lnTo>
                    <a:pt x="49" y="93"/>
                  </a:lnTo>
                  <a:lnTo>
                    <a:pt x="323" y="93"/>
                  </a:lnTo>
                  <a:lnTo>
                    <a:pt x="334" y="92"/>
                  </a:lnTo>
                  <a:lnTo>
                    <a:pt x="343" y="89"/>
                  </a:lnTo>
                  <a:lnTo>
                    <a:pt x="352" y="85"/>
                  </a:lnTo>
                  <a:lnTo>
                    <a:pt x="359" y="80"/>
                  </a:lnTo>
                  <a:lnTo>
                    <a:pt x="364" y="73"/>
                  </a:lnTo>
                  <a:lnTo>
                    <a:pt x="369" y="65"/>
                  </a:lnTo>
                  <a:lnTo>
                    <a:pt x="372" y="56"/>
                  </a:lnTo>
                  <a:lnTo>
                    <a:pt x="372" y="46"/>
                  </a:lnTo>
                  <a:lnTo>
                    <a:pt x="372" y="35"/>
                  </a:lnTo>
                  <a:lnTo>
                    <a:pt x="369" y="26"/>
                  </a:lnTo>
                  <a:lnTo>
                    <a:pt x="364" y="19"/>
                  </a:lnTo>
                  <a:lnTo>
                    <a:pt x="359" y="12"/>
                  </a:lnTo>
                  <a:lnTo>
                    <a:pt x="352" y="6"/>
                  </a:lnTo>
                  <a:lnTo>
                    <a:pt x="343" y="3"/>
                  </a:lnTo>
                  <a:lnTo>
                    <a:pt x="334" y="0"/>
                  </a:lnTo>
                  <a:lnTo>
                    <a:pt x="3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xmlns="" id="{D4C750AB-78B2-476D-BEB1-2CB8A607B12A}"/>
              </a:ext>
            </a:extLst>
          </p:cNvPr>
          <p:cNvGrpSpPr/>
          <p:nvPr/>
        </p:nvGrpSpPr>
        <p:grpSpPr>
          <a:xfrm>
            <a:off x="5006182" y="3537744"/>
            <a:ext cx="287338" cy="277813"/>
            <a:chOff x="4892675" y="787400"/>
            <a:chExt cx="287338" cy="277813"/>
          </a:xfrm>
          <a:solidFill>
            <a:schemeClr val="bg1"/>
          </a:solidFill>
        </p:grpSpPr>
        <p:sp>
          <p:nvSpPr>
            <p:cNvPr id="235" name="Freeform 78">
              <a:extLst>
                <a:ext uri="{FF2B5EF4-FFF2-40B4-BE49-F238E27FC236}">
                  <a16:creationId xmlns:a16="http://schemas.microsoft.com/office/drawing/2014/main" xmlns="" id="{51D1B6B5-A890-4B82-ADDD-0FBCB1054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787400"/>
              <a:ext cx="287338" cy="201613"/>
            </a:xfrm>
            <a:custGeom>
              <a:avLst/>
              <a:gdLst>
                <a:gd name="T0" fmla="*/ 53 w 903"/>
                <a:gd name="T1" fmla="*/ 0 h 633"/>
                <a:gd name="T2" fmla="*/ 36 w 903"/>
                <a:gd name="T3" fmla="*/ 5 h 633"/>
                <a:gd name="T4" fmla="*/ 21 w 903"/>
                <a:gd name="T5" fmla="*/ 14 h 633"/>
                <a:gd name="T6" fmla="*/ 10 w 903"/>
                <a:gd name="T7" fmla="*/ 27 h 633"/>
                <a:gd name="T8" fmla="*/ 2 w 903"/>
                <a:gd name="T9" fmla="*/ 43 h 633"/>
                <a:gd name="T10" fmla="*/ 0 w 903"/>
                <a:gd name="T11" fmla="*/ 60 h 633"/>
                <a:gd name="T12" fmla="*/ 1 w 903"/>
                <a:gd name="T13" fmla="*/ 584 h 633"/>
                <a:gd name="T14" fmla="*/ 6 w 903"/>
                <a:gd name="T15" fmla="*/ 600 h 633"/>
                <a:gd name="T16" fmla="*/ 17 w 903"/>
                <a:gd name="T17" fmla="*/ 614 h 633"/>
                <a:gd name="T18" fmla="*/ 31 w 903"/>
                <a:gd name="T19" fmla="*/ 625 h 633"/>
                <a:gd name="T20" fmla="*/ 47 w 903"/>
                <a:gd name="T21" fmla="*/ 631 h 633"/>
                <a:gd name="T22" fmla="*/ 315 w 903"/>
                <a:gd name="T23" fmla="*/ 633 h 633"/>
                <a:gd name="T24" fmla="*/ 324 w 903"/>
                <a:gd name="T25" fmla="*/ 629 h 633"/>
                <a:gd name="T26" fmla="*/ 329 w 903"/>
                <a:gd name="T27" fmla="*/ 623 h 633"/>
                <a:gd name="T28" fmla="*/ 330 w 903"/>
                <a:gd name="T29" fmla="*/ 614 h 633"/>
                <a:gd name="T30" fmla="*/ 326 w 903"/>
                <a:gd name="T31" fmla="*/ 607 h 633"/>
                <a:gd name="T32" fmla="*/ 318 w 903"/>
                <a:gd name="T33" fmla="*/ 603 h 633"/>
                <a:gd name="T34" fmla="*/ 53 w 903"/>
                <a:gd name="T35" fmla="*/ 601 h 633"/>
                <a:gd name="T36" fmla="*/ 38 w 903"/>
                <a:gd name="T37" fmla="*/ 593 h 633"/>
                <a:gd name="T38" fmla="*/ 30 w 903"/>
                <a:gd name="T39" fmla="*/ 578 h 633"/>
                <a:gd name="T40" fmla="*/ 30 w 903"/>
                <a:gd name="T41" fmla="*/ 54 h 633"/>
                <a:gd name="T42" fmla="*/ 38 w 903"/>
                <a:gd name="T43" fmla="*/ 39 h 633"/>
                <a:gd name="T44" fmla="*/ 53 w 903"/>
                <a:gd name="T45" fmla="*/ 31 h 633"/>
                <a:gd name="T46" fmla="*/ 848 w 903"/>
                <a:gd name="T47" fmla="*/ 31 h 633"/>
                <a:gd name="T48" fmla="*/ 863 w 903"/>
                <a:gd name="T49" fmla="*/ 39 h 633"/>
                <a:gd name="T50" fmla="*/ 872 w 903"/>
                <a:gd name="T51" fmla="*/ 54 h 633"/>
                <a:gd name="T52" fmla="*/ 872 w 903"/>
                <a:gd name="T53" fmla="*/ 578 h 633"/>
                <a:gd name="T54" fmla="*/ 863 w 903"/>
                <a:gd name="T55" fmla="*/ 593 h 633"/>
                <a:gd name="T56" fmla="*/ 848 w 903"/>
                <a:gd name="T57" fmla="*/ 601 h 633"/>
                <a:gd name="T58" fmla="*/ 795 w 903"/>
                <a:gd name="T59" fmla="*/ 603 h 633"/>
                <a:gd name="T60" fmla="*/ 787 w 903"/>
                <a:gd name="T61" fmla="*/ 607 h 633"/>
                <a:gd name="T62" fmla="*/ 783 w 903"/>
                <a:gd name="T63" fmla="*/ 614 h 633"/>
                <a:gd name="T64" fmla="*/ 784 w 903"/>
                <a:gd name="T65" fmla="*/ 623 h 633"/>
                <a:gd name="T66" fmla="*/ 789 w 903"/>
                <a:gd name="T67" fmla="*/ 629 h 633"/>
                <a:gd name="T68" fmla="*/ 798 w 903"/>
                <a:gd name="T69" fmla="*/ 633 h 633"/>
                <a:gd name="T70" fmla="*/ 855 w 903"/>
                <a:gd name="T71" fmla="*/ 631 h 633"/>
                <a:gd name="T72" fmla="*/ 871 w 903"/>
                <a:gd name="T73" fmla="*/ 625 h 633"/>
                <a:gd name="T74" fmla="*/ 885 w 903"/>
                <a:gd name="T75" fmla="*/ 614 h 633"/>
                <a:gd name="T76" fmla="*/ 895 w 903"/>
                <a:gd name="T77" fmla="*/ 600 h 633"/>
                <a:gd name="T78" fmla="*/ 902 w 903"/>
                <a:gd name="T79" fmla="*/ 584 h 633"/>
                <a:gd name="T80" fmla="*/ 903 w 903"/>
                <a:gd name="T81" fmla="*/ 60 h 633"/>
                <a:gd name="T82" fmla="*/ 900 w 903"/>
                <a:gd name="T83" fmla="*/ 43 h 633"/>
                <a:gd name="T84" fmla="*/ 892 w 903"/>
                <a:gd name="T85" fmla="*/ 27 h 633"/>
                <a:gd name="T86" fmla="*/ 880 w 903"/>
                <a:gd name="T87" fmla="*/ 14 h 633"/>
                <a:gd name="T88" fmla="*/ 866 w 903"/>
                <a:gd name="T89" fmla="*/ 5 h 633"/>
                <a:gd name="T90" fmla="*/ 848 w 903"/>
                <a:gd name="T91" fmla="*/ 1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3" h="633">
                  <a:moveTo>
                    <a:pt x="843" y="0"/>
                  </a:moveTo>
                  <a:lnTo>
                    <a:pt x="60" y="0"/>
                  </a:lnTo>
                  <a:lnTo>
                    <a:pt x="53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5"/>
                  </a:lnTo>
                  <a:lnTo>
                    <a:pt x="31" y="7"/>
                  </a:lnTo>
                  <a:lnTo>
                    <a:pt x="26" y="10"/>
                  </a:lnTo>
                  <a:lnTo>
                    <a:pt x="21" y="14"/>
                  </a:lnTo>
                  <a:lnTo>
                    <a:pt x="17" y="18"/>
                  </a:lnTo>
                  <a:lnTo>
                    <a:pt x="14" y="22"/>
                  </a:lnTo>
                  <a:lnTo>
                    <a:pt x="10" y="27"/>
                  </a:lnTo>
                  <a:lnTo>
                    <a:pt x="6" y="32"/>
                  </a:lnTo>
                  <a:lnTo>
                    <a:pt x="4" y="37"/>
                  </a:lnTo>
                  <a:lnTo>
                    <a:pt x="2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571"/>
                  </a:lnTo>
                  <a:lnTo>
                    <a:pt x="0" y="578"/>
                  </a:lnTo>
                  <a:lnTo>
                    <a:pt x="1" y="584"/>
                  </a:lnTo>
                  <a:lnTo>
                    <a:pt x="2" y="590"/>
                  </a:lnTo>
                  <a:lnTo>
                    <a:pt x="4" y="595"/>
                  </a:lnTo>
                  <a:lnTo>
                    <a:pt x="6" y="600"/>
                  </a:lnTo>
                  <a:lnTo>
                    <a:pt x="10" y="606"/>
                  </a:lnTo>
                  <a:lnTo>
                    <a:pt x="13" y="610"/>
                  </a:lnTo>
                  <a:lnTo>
                    <a:pt x="17" y="614"/>
                  </a:lnTo>
                  <a:lnTo>
                    <a:pt x="21" y="619"/>
                  </a:lnTo>
                  <a:lnTo>
                    <a:pt x="26" y="622"/>
                  </a:lnTo>
                  <a:lnTo>
                    <a:pt x="31" y="625"/>
                  </a:lnTo>
                  <a:lnTo>
                    <a:pt x="36" y="627"/>
                  </a:lnTo>
                  <a:lnTo>
                    <a:pt x="42" y="629"/>
                  </a:lnTo>
                  <a:lnTo>
                    <a:pt x="47" y="631"/>
                  </a:lnTo>
                  <a:lnTo>
                    <a:pt x="53" y="631"/>
                  </a:lnTo>
                  <a:lnTo>
                    <a:pt x="60" y="633"/>
                  </a:lnTo>
                  <a:lnTo>
                    <a:pt x="315" y="633"/>
                  </a:lnTo>
                  <a:lnTo>
                    <a:pt x="318" y="631"/>
                  </a:lnTo>
                  <a:lnTo>
                    <a:pt x="322" y="631"/>
                  </a:lnTo>
                  <a:lnTo>
                    <a:pt x="324" y="629"/>
                  </a:lnTo>
                  <a:lnTo>
                    <a:pt x="326" y="628"/>
                  </a:lnTo>
                  <a:lnTo>
                    <a:pt x="328" y="625"/>
                  </a:lnTo>
                  <a:lnTo>
                    <a:pt x="329" y="623"/>
                  </a:lnTo>
                  <a:lnTo>
                    <a:pt x="330" y="620"/>
                  </a:lnTo>
                  <a:lnTo>
                    <a:pt x="330" y="618"/>
                  </a:lnTo>
                  <a:lnTo>
                    <a:pt x="330" y="614"/>
                  </a:lnTo>
                  <a:lnTo>
                    <a:pt x="329" y="611"/>
                  </a:lnTo>
                  <a:lnTo>
                    <a:pt x="328" y="609"/>
                  </a:lnTo>
                  <a:lnTo>
                    <a:pt x="326" y="607"/>
                  </a:lnTo>
                  <a:lnTo>
                    <a:pt x="324" y="605"/>
                  </a:lnTo>
                  <a:lnTo>
                    <a:pt x="322" y="604"/>
                  </a:lnTo>
                  <a:lnTo>
                    <a:pt x="318" y="603"/>
                  </a:lnTo>
                  <a:lnTo>
                    <a:pt x="315" y="603"/>
                  </a:lnTo>
                  <a:lnTo>
                    <a:pt x="60" y="603"/>
                  </a:lnTo>
                  <a:lnTo>
                    <a:pt x="53" y="601"/>
                  </a:lnTo>
                  <a:lnTo>
                    <a:pt x="48" y="599"/>
                  </a:lnTo>
                  <a:lnTo>
                    <a:pt x="43" y="597"/>
                  </a:lnTo>
                  <a:lnTo>
                    <a:pt x="38" y="593"/>
                  </a:lnTo>
                  <a:lnTo>
                    <a:pt x="35" y="589"/>
                  </a:lnTo>
                  <a:lnTo>
                    <a:pt x="32" y="583"/>
                  </a:lnTo>
                  <a:lnTo>
                    <a:pt x="30" y="578"/>
                  </a:lnTo>
                  <a:lnTo>
                    <a:pt x="30" y="572"/>
                  </a:lnTo>
                  <a:lnTo>
                    <a:pt x="30" y="60"/>
                  </a:lnTo>
                  <a:lnTo>
                    <a:pt x="30" y="54"/>
                  </a:lnTo>
                  <a:lnTo>
                    <a:pt x="32" y="48"/>
                  </a:lnTo>
                  <a:lnTo>
                    <a:pt x="35" y="44"/>
                  </a:lnTo>
                  <a:lnTo>
                    <a:pt x="38" y="39"/>
                  </a:lnTo>
                  <a:lnTo>
                    <a:pt x="43" y="35"/>
                  </a:lnTo>
                  <a:lnTo>
                    <a:pt x="48" y="33"/>
                  </a:lnTo>
                  <a:lnTo>
                    <a:pt x="53" y="31"/>
                  </a:lnTo>
                  <a:lnTo>
                    <a:pt x="60" y="30"/>
                  </a:lnTo>
                  <a:lnTo>
                    <a:pt x="843" y="30"/>
                  </a:lnTo>
                  <a:lnTo>
                    <a:pt x="848" y="31"/>
                  </a:lnTo>
                  <a:lnTo>
                    <a:pt x="855" y="32"/>
                  </a:lnTo>
                  <a:lnTo>
                    <a:pt x="859" y="35"/>
                  </a:lnTo>
                  <a:lnTo>
                    <a:pt x="863" y="39"/>
                  </a:lnTo>
                  <a:lnTo>
                    <a:pt x="868" y="44"/>
                  </a:lnTo>
                  <a:lnTo>
                    <a:pt x="870" y="48"/>
                  </a:lnTo>
                  <a:lnTo>
                    <a:pt x="872" y="54"/>
                  </a:lnTo>
                  <a:lnTo>
                    <a:pt x="873" y="60"/>
                  </a:lnTo>
                  <a:lnTo>
                    <a:pt x="873" y="571"/>
                  </a:lnTo>
                  <a:lnTo>
                    <a:pt x="872" y="578"/>
                  </a:lnTo>
                  <a:lnTo>
                    <a:pt x="871" y="583"/>
                  </a:lnTo>
                  <a:lnTo>
                    <a:pt x="868" y="589"/>
                  </a:lnTo>
                  <a:lnTo>
                    <a:pt x="863" y="593"/>
                  </a:lnTo>
                  <a:lnTo>
                    <a:pt x="859" y="597"/>
                  </a:lnTo>
                  <a:lnTo>
                    <a:pt x="855" y="599"/>
                  </a:lnTo>
                  <a:lnTo>
                    <a:pt x="848" y="601"/>
                  </a:lnTo>
                  <a:lnTo>
                    <a:pt x="843" y="603"/>
                  </a:lnTo>
                  <a:lnTo>
                    <a:pt x="798" y="603"/>
                  </a:lnTo>
                  <a:lnTo>
                    <a:pt x="795" y="603"/>
                  </a:lnTo>
                  <a:lnTo>
                    <a:pt x="791" y="604"/>
                  </a:lnTo>
                  <a:lnTo>
                    <a:pt x="789" y="605"/>
                  </a:lnTo>
                  <a:lnTo>
                    <a:pt x="787" y="607"/>
                  </a:lnTo>
                  <a:lnTo>
                    <a:pt x="785" y="609"/>
                  </a:lnTo>
                  <a:lnTo>
                    <a:pt x="784" y="611"/>
                  </a:lnTo>
                  <a:lnTo>
                    <a:pt x="783" y="614"/>
                  </a:lnTo>
                  <a:lnTo>
                    <a:pt x="783" y="618"/>
                  </a:lnTo>
                  <a:lnTo>
                    <a:pt x="783" y="620"/>
                  </a:lnTo>
                  <a:lnTo>
                    <a:pt x="784" y="623"/>
                  </a:lnTo>
                  <a:lnTo>
                    <a:pt x="785" y="625"/>
                  </a:lnTo>
                  <a:lnTo>
                    <a:pt x="787" y="628"/>
                  </a:lnTo>
                  <a:lnTo>
                    <a:pt x="789" y="629"/>
                  </a:lnTo>
                  <a:lnTo>
                    <a:pt x="791" y="631"/>
                  </a:lnTo>
                  <a:lnTo>
                    <a:pt x="795" y="631"/>
                  </a:lnTo>
                  <a:lnTo>
                    <a:pt x="798" y="633"/>
                  </a:lnTo>
                  <a:lnTo>
                    <a:pt x="843" y="633"/>
                  </a:lnTo>
                  <a:lnTo>
                    <a:pt x="848" y="631"/>
                  </a:lnTo>
                  <a:lnTo>
                    <a:pt x="855" y="631"/>
                  </a:lnTo>
                  <a:lnTo>
                    <a:pt x="860" y="629"/>
                  </a:lnTo>
                  <a:lnTo>
                    <a:pt x="866" y="627"/>
                  </a:lnTo>
                  <a:lnTo>
                    <a:pt x="871" y="625"/>
                  </a:lnTo>
                  <a:lnTo>
                    <a:pt x="876" y="622"/>
                  </a:lnTo>
                  <a:lnTo>
                    <a:pt x="880" y="619"/>
                  </a:lnTo>
                  <a:lnTo>
                    <a:pt x="885" y="614"/>
                  </a:lnTo>
                  <a:lnTo>
                    <a:pt x="889" y="610"/>
                  </a:lnTo>
                  <a:lnTo>
                    <a:pt x="892" y="606"/>
                  </a:lnTo>
                  <a:lnTo>
                    <a:pt x="895" y="600"/>
                  </a:lnTo>
                  <a:lnTo>
                    <a:pt x="898" y="595"/>
                  </a:lnTo>
                  <a:lnTo>
                    <a:pt x="900" y="590"/>
                  </a:lnTo>
                  <a:lnTo>
                    <a:pt x="902" y="584"/>
                  </a:lnTo>
                  <a:lnTo>
                    <a:pt x="902" y="578"/>
                  </a:lnTo>
                  <a:lnTo>
                    <a:pt x="903" y="572"/>
                  </a:lnTo>
                  <a:lnTo>
                    <a:pt x="903" y="60"/>
                  </a:lnTo>
                  <a:lnTo>
                    <a:pt x="903" y="54"/>
                  </a:lnTo>
                  <a:lnTo>
                    <a:pt x="902" y="48"/>
                  </a:lnTo>
                  <a:lnTo>
                    <a:pt x="900" y="43"/>
                  </a:lnTo>
                  <a:lnTo>
                    <a:pt x="898" y="36"/>
                  </a:lnTo>
                  <a:lnTo>
                    <a:pt x="895" y="32"/>
                  </a:lnTo>
                  <a:lnTo>
                    <a:pt x="892" y="27"/>
                  </a:lnTo>
                  <a:lnTo>
                    <a:pt x="889" y="22"/>
                  </a:lnTo>
                  <a:lnTo>
                    <a:pt x="885" y="18"/>
                  </a:lnTo>
                  <a:lnTo>
                    <a:pt x="880" y="14"/>
                  </a:lnTo>
                  <a:lnTo>
                    <a:pt x="876" y="10"/>
                  </a:lnTo>
                  <a:lnTo>
                    <a:pt x="871" y="7"/>
                  </a:lnTo>
                  <a:lnTo>
                    <a:pt x="866" y="5"/>
                  </a:lnTo>
                  <a:lnTo>
                    <a:pt x="860" y="3"/>
                  </a:lnTo>
                  <a:lnTo>
                    <a:pt x="855" y="1"/>
                  </a:lnTo>
                  <a:lnTo>
                    <a:pt x="848" y="1"/>
                  </a:lnTo>
                  <a:lnTo>
                    <a:pt x="843" y="0"/>
                  </a:lnTo>
                  <a:lnTo>
                    <a:pt x="8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79">
              <a:extLst>
                <a:ext uri="{FF2B5EF4-FFF2-40B4-BE49-F238E27FC236}">
                  <a16:creationId xmlns:a16="http://schemas.microsoft.com/office/drawing/2014/main" xmlns="" id="{C9DBBD7F-0AC6-478B-9F59-BB3B30826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25" y="806450"/>
              <a:ext cx="249238" cy="161925"/>
            </a:xfrm>
            <a:custGeom>
              <a:avLst/>
              <a:gdLst>
                <a:gd name="T0" fmla="*/ 738 w 783"/>
                <a:gd name="T1" fmla="*/ 481 h 512"/>
                <a:gd name="T2" fmla="*/ 735 w 783"/>
                <a:gd name="T3" fmla="*/ 482 h 512"/>
                <a:gd name="T4" fmla="*/ 731 w 783"/>
                <a:gd name="T5" fmla="*/ 484 h 512"/>
                <a:gd name="T6" fmla="*/ 729 w 783"/>
                <a:gd name="T7" fmla="*/ 485 h 512"/>
                <a:gd name="T8" fmla="*/ 727 w 783"/>
                <a:gd name="T9" fmla="*/ 487 h 512"/>
                <a:gd name="T10" fmla="*/ 725 w 783"/>
                <a:gd name="T11" fmla="*/ 489 h 512"/>
                <a:gd name="T12" fmla="*/ 724 w 783"/>
                <a:gd name="T13" fmla="*/ 491 h 512"/>
                <a:gd name="T14" fmla="*/ 723 w 783"/>
                <a:gd name="T15" fmla="*/ 494 h 512"/>
                <a:gd name="T16" fmla="*/ 723 w 783"/>
                <a:gd name="T17" fmla="*/ 497 h 512"/>
                <a:gd name="T18" fmla="*/ 723 w 783"/>
                <a:gd name="T19" fmla="*/ 500 h 512"/>
                <a:gd name="T20" fmla="*/ 724 w 783"/>
                <a:gd name="T21" fmla="*/ 503 h 512"/>
                <a:gd name="T22" fmla="*/ 725 w 783"/>
                <a:gd name="T23" fmla="*/ 505 h 512"/>
                <a:gd name="T24" fmla="*/ 727 w 783"/>
                <a:gd name="T25" fmla="*/ 507 h 512"/>
                <a:gd name="T26" fmla="*/ 729 w 783"/>
                <a:gd name="T27" fmla="*/ 509 h 512"/>
                <a:gd name="T28" fmla="*/ 731 w 783"/>
                <a:gd name="T29" fmla="*/ 510 h 512"/>
                <a:gd name="T30" fmla="*/ 735 w 783"/>
                <a:gd name="T31" fmla="*/ 511 h 512"/>
                <a:gd name="T32" fmla="*/ 738 w 783"/>
                <a:gd name="T33" fmla="*/ 512 h 512"/>
                <a:gd name="T34" fmla="*/ 783 w 783"/>
                <a:gd name="T35" fmla="*/ 511 h 512"/>
                <a:gd name="T36" fmla="*/ 783 w 783"/>
                <a:gd name="T37" fmla="*/ 0 h 512"/>
                <a:gd name="T38" fmla="*/ 0 w 783"/>
                <a:gd name="T39" fmla="*/ 0 h 512"/>
                <a:gd name="T40" fmla="*/ 0 w 783"/>
                <a:gd name="T41" fmla="*/ 511 h 512"/>
                <a:gd name="T42" fmla="*/ 255 w 783"/>
                <a:gd name="T43" fmla="*/ 511 h 512"/>
                <a:gd name="T44" fmla="*/ 258 w 783"/>
                <a:gd name="T45" fmla="*/ 511 h 512"/>
                <a:gd name="T46" fmla="*/ 262 w 783"/>
                <a:gd name="T47" fmla="*/ 510 h 512"/>
                <a:gd name="T48" fmla="*/ 264 w 783"/>
                <a:gd name="T49" fmla="*/ 509 h 512"/>
                <a:gd name="T50" fmla="*/ 266 w 783"/>
                <a:gd name="T51" fmla="*/ 507 h 512"/>
                <a:gd name="T52" fmla="*/ 268 w 783"/>
                <a:gd name="T53" fmla="*/ 505 h 512"/>
                <a:gd name="T54" fmla="*/ 269 w 783"/>
                <a:gd name="T55" fmla="*/ 503 h 512"/>
                <a:gd name="T56" fmla="*/ 270 w 783"/>
                <a:gd name="T57" fmla="*/ 500 h 512"/>
                <a:gd name="T58" fmla="*/ 270 w 783"/>
                <a:gd name="T59" fmla="*/ 497 h 512"/>
                <a:gd name="T60" fmla="*/ 270 w 783"/>
                <a:gd name="T61" fmla="*/ 494 h 512"/>
                <a:gd name="T62" fmla="*/ 269 w 783"/>
                <a:gd name="T63" fmla="*/ 491 h 512"/>
                <a:gd name="T64" fmla="*/ 268 w 783"/>
                <a:gd name="T65" fmla="*/ 489 h 512"/>
                <a:gd name="T66" fmla="*/ 266 w 783"/>
                <a:gd name="T67" fmla="*/ 487 h 512"/>
                <a:gd name="T68" fmla="*/ 264 w 783"/>
                <a:gd name="T69" fmla="*/ 485 h 512"/>
                <a:gd name="T70" fmla="*/ 262 w 783"/>
                <a:gd name="T71" fmla="*/ 484 h 512"/>
                <a:gd name="T72" fmla="*/ 258 w 783"/>
                <a:gd name="T73" fmla="*/ 482 h 512"/>
                <a:gd name="T74" fmla="*/ 255 w 783"/>
                <a:gd name="T75" fmla="*/ 481 h 512"/>
                <a:gd name="T76" fmla="*/ 30 w 783"/>
                <a:gd name="T77" fmla="*/ 481 h 512"/>
                <a:gd name="T78" fmla="*/ 30 w 783"/>
                <a:gd name="T79" fmla="*/ 30 h 512"/>
                <a:gd name="T80" fmla="*/ 753 w 783"/>
                <a:gd name="T81" fmla="*/ 30 h 512"/>
                <a:gd name="T82" fmla="*/ 753 w 783"/>
                <a:gd name="T83" fmla="*/ 481 h 512"/>
                <a:gd name="T84" fmla="*/ 738 w 783"/>
                <a:gd name="T85" fmla="*/ 481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3" h="512">
                  <a:moveTo>
                    <a:pt x="738" y="481"/>
                  </a:moveTo>
                  <a:lnTo>
                    <a:pt x="735" y="482"/>
                  </a:lnTo>
                  <a:lnTo>
                    <a:pt x="731" y="484"/>
                  </a:lnTo>
                  <a:lnTo>
                    <a:pt x="729" y="485"/>
                  </a:lnTo>
                  <a:lnTo>
                    <a:pt x="727" y="487"/>
                  </a:lnTo>
                  <a:lnTo>
                    <a:pt x="725" y="489"/>
                  </a:lnTo>
                  <a:lnTo>
                    <a:pt x="724" y="491"/>
                  </a:lnTo>
                  <a:lnTo>
                    <a:pt x="723" y="494"/>
                  </a:lnTo>
                  <a:lnTo>
                    <a:pt x="723" y="497"/>
                  </a:lnTo>
                  <a:lnTo>
                    <a:pt x="723" y="500"/>
                  </a:lnTo>
                  <a:lnTo>
                    <a:pt x="724" y="503"/>
                  </a:lnTo>
                  <a:lnTo>
                    <a:pt x="725" y="505"/>
                  </a:lnTo>
                  <a:lnTo>
                    <a:pt x="727" y="507"/>
                  </a:lnTo>
                  <a:lnTo>
                    <a:pt x="729" y="509"/>
                  </a:lnTo>
                  <a:lnTo>
                    <a:pt x="731" y="510"/>
                  </a:lnTo>
                  <a:lnTo>
                    <a:pt x="735" y="511"/>
                  </a:lnTo>
                  <a:lnTo>
                    <a:pt x="738" y="512"/>
                  </a:lnTo>
                  <a:lnTo>
                    <a:pt x="783" y="511"/>
                  </a:lnTo>
                  <a:lnTo>
                    <a:pt x="783" y="0"/>
                  </a:lnTo>
                  <a:lnTo>
                    <a:pt x="0" y="0"/>
                  </a:lnTo>
                  <a:lnTo>
                    <a:pt x="0" y="511"/>
                  </a:lnTo>
                  <a:lnTo>
                    <a:pt x="255" y="511"/>
                  </a:lnTo>
                  <a:lnTo>
                    <a:pt x="258" y="511"/>
                  </a:lnTo>
                  <a:lnTo>
                    <a:pt x="262" y="510"/>
                  </a:lnTo>
                  <a:lnTo>
                    <a:pt x="264" y="509"/>
                  </a:lnTo>
                  <a:lnTo>
                    <a:pt x="266" y="507"/>
                  </a:lnTo>
                  <a:lnTo>
                    <a:pt x="268" y="505"/>
                  </a:lnTo>
                  <a:lnTo>
                    <a:pt x="269" y="503"/>
                  </a:lnTo>
                  <a:lnTo>
                    <a:pt x="270" y="500"/>
                  </a:lnTo>
                  <a:lnTo>
                    <a:pt x="270" y="497"/>
                  </a:lnTo>
                  <a:lnTo>
                    <a:pt x="270" y="494"/>
                  </a:lnTo>
                  <a:lnTo>
                    <a:pt x="269" y="491"/>
                  </a:lnTo>
                  <a:lnTo>
                    <a:pt x="268" y="489"/>
                  </a:lnTo>
                  <a:lnTo>
                    <a:pt x="266" y="487"/>
                  </a:lnTo>
                  <a:lnTo>
                    <a:pt x="264" y="485"/>
                  </a:lnTo>
                  <a:lnTo>
                    <a:pt x="262" y="484"/>
                  </a:lnTo>
                  <a:lnTo>
                    <a:pt x="258" y="482"/>
                  </a:lnTo>
                  <a:lnTo>
                    <a:pt x="255" y="481"/>
                  </a:lnTo>
                  <a:lnTo>
                    <a:pt x="30" y="481"/>
                  </a:lnTo>
                  <a:lnTo>
                    <a:pt x="30" y="30"/>
                  </a:lnTo>
                  <a:lnTo>
                    <a:pt x="753" y="30"/>
                  </a:lnTo>
                  <a:lnTo>
                    <a:pt x="753" y="481"/>
                  </a:lnTo>
                  <a:lnTo>
                    <a:pt x="738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80">
              <a:extLst>
                <a:ext uri="{FF2B5EF4-FFF2-40B4-BE49-F238E27FC236}">
                  <a16:creationId xmlns:a16="http://schemas.microsoft.com/office/drawing/2014/main" xmlns="" id="{D6156CAD-3073-4A62-89A8-3EBE56D073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6025" y="930275"/>
              <a:ext cx="87313" cy="134938"/>
            </a:xfrm>
            <a:custGeom>
              <a:avLst/>
              <a:gdLst>
                <a:gd name="T0" fmla="*/ 30 w 271"/>
                <a:gd name="T1" fmla="*/ 30 h 422"/>
                <a:gd name="T2" fmla="*/ 241 w 271"/>
                <a:gd name="T3" fmla="*/ 30 h 422"/>
                <a:gd name="T4" fmla="*/ 241 w 271"/>
                <a:gd name="T5" fmla="*/ 392 h 422"/>
                <a:gd name="T6" fmla="*/ 30 w 271"/>
                <a:gd name="T7" fmla="*/ 392 h 422"/>
                <a:gd name="T8" fmla="*/ 30 w 271"/>
                <a:gd name="T9" fmla="*/ 30 h 422"/>
                <a:gd name="T10" fmla="*/ 0 w 271"/>
                <a:gd name="T11" fmla="*/ 422 h 422"/>
                <a:gd name="T12" fmla="*/ 271 w 271"/>
                <a:gd name="T13" fmla="*/ 422 h 422"/>
                <a:gd name="T14" fmla="*/ 271 w 271"/>
                <a:gd name="T15" fmla="*/ 0 h 422"/>
                <a:gd name="T16" fmla="*/ 0 w 271"/>
                <a:gd name="T17" fmla="*/ 0 h 422"/>
                <a:gd name="T18" fmla="*/ 0 w 271"/>
                <a:gd name="T19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422">
                  <a:moveTo>
                    <a:pt x="30" y="30"/>
                  </a:moveTo>
                  <a:lnTo>
                    <a:pt x="241" y="30"/>
                  </a:lnTo>
                  <a:lnTo>
                    <a:pt x="241" y="392"/>
                  </a:lnTo>
                  <a:lnTo>
                    <a:pt x="30" y="392"/>
                  </a:lnTo>
                  <a:lnTo>
                    <a:pt x="30" y="30"/>
                  </a:lnTo>
                  <a:close/>
                  <a:moveTo>
                    <a:pt x="0" y="422"/>
                  </a:moveTo>
                  <a:lnTo>
                    <a:pt x="271" y="422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81">
              <a:extLst>
                <a:ext uri="{FF2B5EF4-FFF2-40B4-BE49-F238E27FC236}">
                  <a16:creationId xmlns:a16="http://schemas.microsoft.com/office/drawing/2014/main" xmlns="" id="{490726D1-3277-4A5A-A98E-AB7E64E1E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958850"/>
              <a:ext cx="9525" cy="9525"/>
            </a:xfrm>
            <a:custGeom>
              <a:avLst/>
              <a:gdLst>
                <a:gd name="T0" fmla="*/ 15 w 30"/>
                <a:gd name="T1" fmla="*/ 0 h 31"/>
                <a:gd name="T2" fmla="*/ 12 w 30"/>
                <a:gd name="T3" fmla="*/ 1 h 31"/>
                <a:gd name="T4" fmla="*/ 9 w 30"/>
                <a:gd name="T5" fmla="*/ 3 h 31"/>
                <a:gd name="T6" fmla="*/ 7 w 30"/>
                <a:gd name="T7" fmla="*/ 4 h 31"/>
                <a:gd name="T8" fmla="*/ 5 w 30"/>
                <a:gd name="T9" fmla="*/ 6 h 31"/>
                <a:gd name="T10" fmla="*/ 3 w 30"/>
                <a:gd name="T11" fmla="*/ 8 h 31"/>
                <a:gd name="T12" fmla="*/ 1 w 30"/>
                <a:gd name="T13" fmla="*/ 10 h 31"/>
                <a:gd name="T14" fmla="*/ 0 w 30"/>
                <a:gd name="T15" fmla="*/ 13 h 31"/>
                <a:gd name="T16" fmla="*/ 0 w 30"/>
                <a:gd name="T17" fmla="*/ 16 h 31"/>
                <a:gd name="T18" fmla="*/ 0 w 30"/>
                <a:gd name="T19" fmla="*/ 19 h 31"/>
                <a:gd name="T20" fmla="*/ 1 w 30"/>
                <a:gd name="T21" fmla="*/ 22 h 31"/>
                <a:gd name="T22" fmla="*/ 3 w 30"/>
                <a:gd name="T23" fmla="*/ 24 h 31"/>
                <a:gd name="T24" fmla="*/ 5 w 30"/>
                <a:gd name="T25" fmla="*/ 26 h 31"/>
                <a:gd name="T26" fmla="*/ 7 w 30"/>
                <a:gd name="T27" fmla="*/ 28 h 31"/>
                <a:gd name="T28" fmla="*/ 9 w 30"/>
                <a:gd name="T29" fmla="*/ 29 h 31"/>
                <a:gd name="T30" fmla="*/ 12 w 30"/>
                <a:gd name="T31" fmla="*/ 30 h 31"/>
                <a:gd name="T32" fmla="*/ 15 w 30"/>
                <a:gd name="T33" fmla="*/ 31 h 31"/>
                <a:gd name="T34" fmla="*/ 19 w 30"/>
                <a:gd name="T35" fmla="*/ 30 h 31"/>
                <a:gd name="T36" fmla="*/ 21 w 30"/>
                <a:gd name="T37" fmla="*/ 29 h 31"/>
                <a:gd name="T38" fmla="*/ 24 w 30"/>
                <a:gd name="T39" fmla="*/ 28 h 31"/>
                <a:gd name="T40" fmla="*/ 26 w 30"/>
                <a:gd name="T41" fmla="*/ 26 h 31"/>
                <a:gd name="T42" fmla="*/ 27 w 30"/>
                <a:gd name="T43" fmla="*/ 24 h 31"/>
                <a:gd name="T44" fmla="*/ 29 w 30"/>
                <a:gd name="T45" fmla="*/ 22 h 31"/>
                <a:gd name="T46" fmla="*/ 30 w 30"/>
                <a:gd name="T47" fmla="*/ 19 h 31"/>
                <a:gd name="T48" fmla="*/ 30 w 30"/>
                <a:gd name="T49" fmla="*/ 16 h 31"/>
                <a:gd name="T50" fmla="*/ 30 w 30"/>
                <a:gd name="T51" fmla="*/ 13 h 31"/>
                <a:gd name="T52" fmla="*/ 29 w 30"/>
                <a:gd name="T53" fmla="*/ 10 h 31"/>
                <a:gd name="T54" fmla="*/ 27 w 30"/>
                <a:gd name="T55" fmla="*/ 8 h 31"/>
                <a:gd name="T56" fmla="*/ 26 w 30"/>
                <a:gd name="T57" fmla="*/ 6 h 31"/>
                <a:gd name="T58" fmla="*/ 24 w 30"/>
                <a:gd name="T59" fmla="*/ 4 h 31"/>
                <a:gd name="T60" fmla="*/ 21 w 30"/>
                <a:gd name="T61" fmla="*/ 3 h 31"/>
                <a:gd name="T62" fmla="*/ 19 w 30"/>
                <a:gd name="T63" fmla="*/ 1 h 31"/>
                <a:gd name="T64" fmla="*/ 15 w 30"/>
                <a:gd name="T65" fmla="*/ 0 h 31"/>
                <a:gd name="T66" fmla="*/ 15 w 30"/>
                <a:gd name="T6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lnTo>
                    <a:pt x="12" y="1"/>
                  </a:lnTo>
                  <a:lnTo>
                    <a:pt x="9" y="3"/>
                  </a:lnTo>
                  <a:lnTo>
                    <a:pt x="7" y="4"/>
                  </a:lnTo>
                  <a:lnTo>
                    <a:pt x="5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1"/>
                  </a:lnTo>
                  <a:lnTo>
                    <a:pt x="19" y="30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26" y="26"/>
                  </a:lnTo>
                  <a:lnTo>
                    <a:pt x="27" y="24"/>
                  </a:lnTo>
                  <a:lnTo>
                    <a:pt x="29" y="22"/>
                  </a:lnTo>
                  <a:lnTo>
                    <a:pt x="30" y="19"/>
                  </a:lnTo>
                  <a:lnTo>
                    <a:pt x="30" y="16"/>
                  </a:lnTo>
                  <a:lnTo>
                    <a:pt x="30" y="13"/>
                  </a:lnTo>
                  <a:lnTo>
                    <a:pt x="29" y="10"/>
                  </a:lnTo>
                  <a:lnTo>
                    <a:pt x="27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1" y="3"/>
                  </a:lnTo>
                  <a:lnTo>
                    <a:pt x="19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82">
              <a:extLst>
                <a:ext uri="{FF2B5EF4-FFF2-40B4-BE49-F238E27FC236}">
                  <a16:creationId xmlns:a16="http://schemas.microsoft.com/office/drawing/2014/main" xmlns="" id="{B5660DC6-8BE5-481C-948C-70E196C07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125" y="958850"/>
              <a:ext cx="11113" cy="9525"/>
            </a:xfrm>
            <a:custGeom>
              <a:avLst/>
              <a:gdLst>
                <a:gd name="T0" fmla="*/ 15 w 31"/>
                <a:gd name="T1" fmla="*/ 0 h 31"/>
                <a:gd name="T2" fmla="*/ 12 w 31"/>
                <a:gd name="T3" fmla="*/ 1 h 31"/>
                <a:gd name="T4" fmla="*/ 10 w 31"/>
                <a:gd name="T5" fmla="*/ 3 h 31"/>
                <a:gd name="T6" fmla="*/ 7 w 31"/>
                <a:gd name="T7" fmla="*/ 4 h 31"/>
                <a:gd name="T8" fmla="*/ 5 w 31"/>
                <a:gd name="T9" fmla="*/ 6 h 31"/>
                <a:gd name="T10" fmla="*/ 3 w 31"/>
                <a:gd name="T11" fmla="*/ 8 h 31"/>
                <a:gd name="T12" fmla="*/ 2 w 31"/>
                <a:gd name="T13" fmla="*/ 10 h 31"/>
                <a:gd name="T14" fmla="*/ 0 w 31"/>
                <a:gd name="T15" fmla="*/ 13 h 31"/>
                <a:gd name="T16" fmla="*/ 0 w 31"/>
                <a:gd name="T17" fmla="*/ 16 h 31"/>
                <a:gd name="T18" fmla="*/ 0 w 31"/>
                <a:gd name="T19" fmla="*/ 19 h 31"/>
                <a:gd name="T20" fmla="*/ 2 w 31"/>
                <a:gd name="T21" fmla="*/ 22 h 31"/>
                <a:gd name="T22" fmla="*/ 3 w 31"/>
                <a:gd name="T23" fmla="*/ 24 h 31"/>
                <a:gd name="T24" fmla="*/ 5 w 31"/>
                <a:gd name="T25" fmla="*/ 26 h 31"/>
                <a:gd name="T26" fmla="*/ 7 w 31"/>
                <a:gd name="T27" fmla="*/ 28 h 31"/>
                <a:gd name="T28" fmla="*/ 10 w 31"/>
                <a:gd name="T29" fmla="*/ 29 h 31"/>
                <a:gd name="T30" fmla="*/ 12 w 31"/>
                <a:gd name="T31" fmla="*/ 30 h 31"/>
                <a:gd name="T32" fmla="*/ 15 w 31"/>
                <a:gd name="T33" fmla="*/ 31 h 31"/>
                <a:gd name="T34" fmla="*/ 19 w 31"/>
                <a:gd name="T35" fmla="*/ 30 h 31"/>
                <a:gd name="T36" fmla="*/ 21 w 31"/>
                <a:gd name="T37" fmla="*/ 29 h 31"/>
                <a:gd name="T38" fmla="*/ 24 w 31"/>
                <a:gd name="T39" fmla="*/ 28 h 31"/>
                <a:gd name="T40" fmla="*/ 26 w 31"/>
                <a:gd name="T41" fmla="*/ 26 h 31"/>
                <a:gd name="T42" fmla="*/ 28 w 31"/>
                <a:gd name="T43" fmla="*/ 24 h 31"/>
                <a:gd name="T44" fmla="*/ 29 w 31"/>
                <a:gd name="T45" fmla="*/ 22 h 31"/>
                <a:gd name="T46" fmla="*/ 31 w 31"/>
                <a:gd name="T47" fmla="*/ 19 h 31"/>
                <a:gd name="T48" fmla="*/ 31 w 31"/>
                <a:gd name="T49" fmla="*/ 16 h 31"/>
                <a:gd name="T50" fmla="*/ 31 w 31"/>
                <a:gd name="T51" fmla="*/ 13 h 31"/>
                <a:gd name="T52" fmla="*/ 29 w 31"/>
                <a:gd name="T53" fmla="*/ 10 h 31"/>
                <a:gd name="T54" fmla="*/ 28 w 31"/>
                <a:gd name="T55" fmla="*/ 8 h 31"/>
                <a:gd name="T56" fmla="*/ 26 w 31"/>
                <a:gd name="T57" fmla="*/ 6 h 31"/>
                <a:gd name="T58" fmla="*/ 24 w 31"/>
                <a:gd name="T59" fmla="*/ 4 h 31"/>
                <a:gd name="T60" fmla="*/ 21 w 31"/>
                <a:gd name="T61" fmla="*/ 3 h 31"/>
                <a:gd name="T62" fmla="*/ 19 w 31"/>
                <a:gd name="T63" fmla="*/ 1 h 31"/>
                <a:gd name="T64" fmla="*/ 15 w 31"/>
                <a:gd name="T65" fmla="*/ 0 h 31"/>
                <a:gd name="T66" fmla="*/ 15 w 31"/>
                <a:gd name="T6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1">
                  <a:moveTo>
                    <a:pt x="15" y="0"/>
                  </a:moveTo>
                  <a:lnTo>
                    <a:pt x="12" y="1"/>
                  </a:lnTo>
                  <a:lnTo>
                    <a:pt x="10" y="3"/>
                  </a:lnTo>
                  <a:lnTo>
                    <a:pt x="7" y="4"/>
                  </a:lnTo>
                  <a:lnTo>
                    <a:pt x="5" y="6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1"/>
                  </a:lnTo>
                  <a:lnTo>
                    <a:pt x="19" y="30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29" y="22"/>
                  </a:lnTo>
                  <a:lnTo>
                    <a:pt x="31" y="19"/>
                  </a:lnTo>
                  <a:lnTo>
                    <a:pt x="31" y="16"/>
                  </a:lnTo>
                  <a:lnTo>
                    <a:pt x="31" y="13"/>
                  </a:lnTo>
                  <a:lnTo>
                    <a:pt x="29" y="10"/>
                  </a:lnTo>
                  <a:lnTo>
                    <a:pt x="28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1" y="3"/>
                  </a:lnTo>
                  <a:lnTo>
                    <a:pt x="19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83">
              <a:extLst>
                <a:ext uri="{FF2B5EF4-FFF2-40B4-BE49-F238E27FC236}">
                  <a16:creationId xmlns:a16="http://schemas.microsoft.com/office/drawing/2014/main" xmlns="" id="{7F4D6A82-A83A-48C1-ACD9-4A59CD743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989013"/>
              <a:ext cx="9525" cy="9525"/>
            </a:xfrm>
            <a:custGeom>
              <a:avLst/>
              <a:gdLst>
                <a:gd name="T0" fmla="*/ 15 w 30"/>
                <a:gd name="T1" fmla="*/ 0 h 30"/>
                <a:gd name="T2" fmla="*/ 12 w 30"/>
                <a:gd name="T3" fmla="*/ 0 h 30"/>
                <a:gd name="T4" fmla="*/ 9 w 30"/>
                <a:gd name="T5" fmla="*/ 1 h 30"/>
                <a:gd name="T6" fmla="*/ 7 w 30"/>
                <a:gd name="T7" fmla="*/ 2 h 30"/>
                <a:gd name="T8" fmla="*/ 5 w 30"/>
                <a:gd name="T9" fmla="*/ 4 h 30"/>
                <a:gd name="T10" fmla="*/ 3 w 30"/>
                <a:gd name="T11" fmla="*/ 6 h 30"/>
                <a:gd name="T12" fmla="*/ 1 w 30"/>
                <a:gd name="T13" fmla="*/ 8 h 30"/>
                <a:gd name="T14" fmla="*/ 0 w 30"/>
                <a:gd name="T15" fmla="*/ 11 h 30"/>
                <a:gd name="T16" fmla="*/ 0 w 30"/>
                <a:gd name="T17" fmla="*/ 15 h 30"/>
                <a:gd name="T18" fmla="*/ 0 w 30"/>
                <a:gd name="T19" fmla="*/ 18 h 30"/>
                <a:gd name="T20" fmla="*/ 1 w 30"/>
                <a:gd name="T21" fmla="*/ 20 h 30"/>
                <a:gd name="T22" fmla="*/ 3 w 30"/>
                <a:gd name="T23" fmla="*/ 23 h 30"/>
                <a:gd name="T24" fmla="*/ 5 w 30"/>
                <a:gd name="T25" fmla="*/ 25 h 30"/>
                <a:gd name="T26" fmla="*/ 7 w 30"/>
                <a:gd name="T27" fmla="*/ 26 h 30"/>
                <a:gd name="T28" fmla="*/ 9 w 30"/>
                <a:gd name="T29" fmla="*/ 28 h 30"/>
                <a:gd name="T30" fmla="*/ 12 w 30"/>
                <a:gd name="T31" fmla="*/ 28 h 30"/>
                <a:gd name="T32" fmla="*/ 15 w 30"/>
                <a:gd name="T33" fmla="*/ 30 h 30"/>
                <a:gd name="T34" fmla="*/ 19 w 30"/>
                <a:gd name="T35" fmla="*/ 28 h 30"/>
                <a:gd name="T36" fmla="*/ 21 w 30"/>
                <a:gd name="T37" fmla="*/ 28 h 30"/>
                <a:gd name="T38" fmla="*/ 24 w 30"/>
                <a:gd name="T39" fmla="*/ 26 h 30"/>
                <a:gd name="T40" fmla="*/ 26 w 30"/>
                <a:gd name="T41" fmla="*/ 25 h 30"/>
                <a:gd name="T42" fmla="*/ 27 w 30"/>
                <a:gd name="T43" fmla="*/ 23 h 30"/>
                <a:gd name="T44" fmla="*/ 29 w 30"/>
                <a:gd name="T45" fmla="*/ 20 h 30"/>
                <a:gd name="T46" fmla="*/ 30 w 30"/>
                <a:gd name="T47" fmla="*/ 18 h 30"/>
                <a:gd name="T48" fmla="*/ 30 w 30"/>
                <a:gd name="T49" fmla="*/ 15 h 30"/>
                <a:gd name="T50" fmla="*/ 30 w 30"/>
                <a:gd name="T51" fmla="*/ 11 h 30"/>
                <a:gd name="T52" fmla="*/ 29 w 30"/>
                <a:gd name="T53" fmla="*/ 8 h 30"/>
                <a:gd name="T54" fmla="*/ 27 w 30"/>
                <a:gd name="T55" fmla="*/ 6 h 30"/>
                <a:gd name="T56" fmla="*/ 26 w 30"/>
                <a:gd name="T57" fmla="*/ 4 h 30"/>
                <a:gd name="T58" fmla="*/ 24 w 30"/>
                <a:gd name="T59" fmla="*/ 2 h 30"/>
                <a:gd name="T60" fmla="*/ 21 w 30"/>
                <a:gd name="T61" fmla="*/ 1 h 30"/>
                <a:gd name="T62" fmla="*/ 19 w 30"/>
                <a:gd name="T63" fmla="*/ 0 h 30"/>
                <a:gd name="T64" fmla="*/ 15 w 30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6"/>
                  </a:lnTo>
                  <a:lnTo>
                    <a:pt x="9" y="28"/>
                  </a:lnTo>
                  <a:lnTo>
                    <a:pt x="12" y="28"/>
                  </a:lnTo>
                  <a:lnTo>
                    <a:pt x="15" y="30"/>
                  </a:lnTo>
                  <a:lnTo>
                    <a:pt x="19" y="28"/>
                  </a:lnTo>
                  <a:lnTo>
                    <a:pt x="21" y="28"/>
                  </a:lnTo>
                  <a:lnTo>
                    <a:pt x="24" y="26"/>
                  </a:lnTo>
                  <a:lnTo>
                    <a:pt x="26" y="25"/>
                  </a:lnTo>
                  <a:lnTo>
                    <a:pt x="27" y="23"/>
                  </a:lnTo>
                  <a:lnTo>
                    <a:pt x="29" y="20"/>
                  </a:lnTo>
                  <a:lnTo>
                    <a:pt x="30" y="18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7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84">
              <a:extLst>
                <a:ext uri="{FF2B5EF4-FFF2-40B4-BE49-F238E27FC236}">
                  <a16:creationId xmlns:a16="http://schemas.microsoft.com/office/drawing/2014/main" xmlns="" id="{1D7E1425-570D-44F5-8835-CCE5559D5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125" y="989013"/>
              <a:ext cx="11113" cy="9525"/>
            </a:xfrm>
            <a:custGeom>
              <a:avLst/>
              <a:gdLst>
                <a:gd name="T0" fmla="*/ 15 w 31"/>
                <a:gd name="T1" fmla="*/ 0 h 30"/>
                <a:gd name="T2" fmla="*/ 12 w 31"/>
                <a:gd name="T3" fmla="*/ 0 h 30"/>
                <a:gd name="T4" fmla="*/ 10 w 31"/>
                <a:gd name="T5" fmla="*/ 1 h 30"/>
                <a:gd name="T6" fmla="*/ 7 w 31"/>
                <a:gd name="T7" fmla="*/ 2 h 30"/>
                <a:gd name="T8" fmla="*/ 5 w 31"/>
                <a:gd name="T9" fmla="*/ 4 h 30"/>
                <a:gd name="T10" fmla="*/ 3 w 31"/>
                <a:gd name="T11" fmla="*/ 6 h 30"/>
                <a:gd name="T12" fmla="*/ 2 w 31"/>
                <a:gd name="T13" fmla="*/ 8 h 30"/>
                <a:gd name="T14" fmla="*/ 0 w 31"/>
                <a:gd name="T15" fmla="*/ 11 h 30"/>
                <a:gd name="T16" fmla="*/ 0 w 31"/>
                <a:gd name="T17" fmla="*/ 15 h 30"/>
                <a:gd name="T18" fmla="*/ 0 w 31"/>
                <a:gd name="T19" fmla="*/ 18 h 30"/>
                <a:gd name="T20" fmla="*/ 2 w 31"/>
                <a:gd name="T21" fmla="*/ 20 h 30"/>
                <a:gd name="T22" fmla="*/ 3 w 31"/>
                <a:gd name="T23" fmla="*/ 23 h 30"/>
                <a:gd name="T24" fmla="*/ 5 w 31"/>
                <a:gd name="T25" fmla="*/ 25 h 30"/>
                <a:gd name="T26" fmla="*/ 7 w 31"/>
                <a:gd name="T27" fmla="*/ 26 h 30"/>
                <a:gd name="T28" fmla="*/ 10 w 31"/>
                <a:gd name="T29" fmla="*/ 28 h 30"/>
                <a:gd name="T30" fmla="*/ 12 w 31"/>
                <a:gd name="T31" fmla="*/ 28 h 30"/>
                <a:gd name="T32" fmla="*/ 15 w 31"/>
                <a:gd name="T33" fmla="*/ 30 h 30"/>
                <a:gd name="T34" fmla="*/ 19 w 31"/>
                <a:gd name="T35" fmla="*/ 28 h 30"/>
                <a:gd name="T36" fmla="*/ 21 w 31"/>
                <a:gd name="T37" fmla="*/ 28 h 30"/>
                <a:gd name="T38" fmla="*/ 24 w 31"/>
                <a:gd name="T39" fmla="*/ 26 h 30"/>
                <a:gd name="T40" fmla="*/ 26 w 31"/>
                <a:gd name="T41" fmla="*/ 25 h 30"/>
                <a:gd name="T42" fmla="*/ 28 w 31"/>
                <a:gd name="T43" fmla="*/ 23 h 30"/>
                <a:gd name="T44" fmla="*/ 29 w 31"/>
                <a:gd name="T45" fmla="*/ 20 h 30"/>
                <a:gd name="T46" fmla="*/ 31 w 31"/>
                <a:gd name="T47" fmla="*/ 18 h 30"/>
                <a:gd name="T48" fmla="*/ 31 w 31"/>
                <a:gd name="T49" fmla="*/ 15 h 30"/>
                <a:gd name="T50" fmla="*/ 31 w 31"/>
                <a:gd name="T51" fmla="*/ 11 h 30"/>
                <a:gd name="T52" fmla="*/ 29 w 31"/>
                <a:gd name="T53" fmla="*/ 8 h 30"/>
                <a:gd name="T54" fmla="*/ 28 w 31"/>
                <a:gd name="T55" fmla="*/ 6 h 30"/>
                <a:gd name="T56" fmla="*/ 26 w 31"/>
                <a:gd name="T57" fmla="*/ 4 h 30"/>
                <a:gd name="T58" fmla="*/ 24 w 31"/>
                <a:gd name="T59" fmla="*/ 2 h 30"/>
                <a:gd name="T60" fmla="*/ 21 w 31"/>
                <a:gd name="T61" fmla="*/ 1 h 30"/>
                <a:gd name="T62" fmla="*/ 19 w 31"/>
                <a:gd name="T63" fmla="*/ 0 h 30"/>
                <a:gd name="T64" fmla="*/ 15 w 31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6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5" y="30"/>
                  </a:lnTo>
                  <a:lnTo>
                    <a:pt x="19" y="28"/>
                  </a:lnTo>
                  <a:lnTo>
                    <a:pt x="21" y="28"/>
                  </a:lnTo>
                  <a:lnTo>
                    <a:pt x="24" y="26"/>
                  </a:lnTo>
                  <a:lnTo>
                    <a:pt x="26" y="25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31" y="18"/>
                  </a:lnTo>
                  <a:lnTo>
                    <a:pt x="31" y="15"/>
                  </a:lnTo>
                  <a:lnTo>
                    <a:pt x="31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85">
              <a:extLst>
                <a:ext uri="{FF2B5EF4-FFF2-40B4-BE49-F238E27FC236}">
                  <a16:creationId xmlns:a16="http://schemas.microsoft.com/office/drawing/2014/main" xmlns="" id="{65E32249-2D9A-4FC6-8916-77D783199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1017588"/>
              <a:ext cx="9525" cy="9525"/>
            </a:xfrm>
            <a:custGeom>
              <a:avLst/>
              <a:gdLst>
                <a:gd name="T0" fmla="*/ 15 w 30"/>
                <a:gd name="T1" fmla="*/ 0 h 30"/>
                <a:gd name="T2" fmla="*/ 12 w 30"/>
                <a:gd name="T3" fmla="*/ 0 h 30"/>
                <a:gd name="T4" fmla="*/ 9 w 30"/>
                <a:gd name="T5" fmla="*/ 1 h 30"/>
                <a:gd name="T6" fmla="*/ 7 w 30"/>
                <a:gd name="T7" fmla="*/ 2 h 30"/>
                <a:gd name="T8" fmla="*/ 5 w 30"/>
                <a:gd name="T9" fmla="*/ 4 h 30"/>
                <a:gd name="T10" fmla="*/ 3 w 30"/>
                <a:gd name="T11" fmla="*/ 6 h 30"/>
                <a:gd name="T12" fmla="*/ 1 w 30"/>
                <a:gd name="T13" fmla="*/ 8 h 30"/>
                <a:gd name="T14" fmla="*/ 0 w 30"/>
                <a:gd name="T15" fmla="*/ 11 h 30"/>
                <a:gd name="T16" fmla="*/ 0 w 30"/>
                <a:gd name="T17" fmla="*/ 15 h 30"/>
                <a:gd name="T18" fmla="*/ 0 w 30"/>
                <a:gd name="T19" fmla="*/ 18 h 30"/>
                <a:gd name="T20" fmla="*/ 1 w 30"/>
                <a:gd name="T21" fmla="*/ 20 h 30"/>
                <a:gd name="T22" fmla="*/ 3 w 30"/>
                <a:gd name="T23" fmla="*/ 23 h 30"/>
                <a:gd name="T24" fmla="*/ 5 w 30"/>
                <a:gd name="T25" fmla="*/ 25 h 30"/>
                <a:gd name="T26" fmla="*/ 7 w 30"/>
                <a:gd name="T27" fmla="*/ 28 h 30"/>
                <a:gd name="T28" fmla="*/ 9 w 30"/>
                <a:gd name="T29" fmla="*/ 29 h 30"/>
                <a:gd name="T30" fmla="*/ 12 w 30"/>
                <a:gd name="T31" fmla="*/ 30 h 30"/>
                <a:gd name="T32" fmla="*/ 15 w 30"/>
                <a:gd name="T33" fmla="*/ 30 h 30"/>
                <a:gd name="T34" fmla="*/ 19 w 30"/>
                <a:gd name="T35" fmla="*/ 30 h 30"/>
                <a:gd name="T36" fmla="*/ 21 w 30"/>
                <a:gd name="T37" fmla="*/ 29 h 30"/>
                <a:gd name="T38" fmla="*/ 24 w 30"/>
                <a:gd name="T39" fmla="*/ 28 h 30"/>
                <a:gd name="T40" fmla="*/ 26 w 30"/>
                <a:gd name="T41" fmla="*/ 25 h 30"/>
                <a:gd name="T42" fmla="*/ 27 w 30"/>
                <a:gd name="T43" fmla="*/ 23 h 30"/>
                <a:gd name="T44" fmla="*/ 29 w 30"/>
                <a:gd name="T45" fmla="*/ 20 h 30"/>
                <a:gd name="T46" fmla="*/ 30 w 30"/>
                <a:gd name="T47" fmla="*/ 18 h 30"/>
                <a:gd name="T48" fmla="*/ 30 w 30"/>
                <a:gd name="T49" fmla="*/ 15 h 30"/>
                <a:gd name="T50" fmla="*/ 30 w 30"/>
                <a:gd name="T51" fmla="*/ 11 h 30"/>
                <a:gd name="T52" fmla="*/ 29 w 30"/>
                <a:gd name="T53" fmla="*/ 8 h 30"/>
                <a:gd name="T54" fmla="*/ 27 w 30"/>
                <a:gd name="T55" fmla="*/ 6 h 30"/>
                <a:gd name="T56" fmla="*/ 26 w 30"/>
                <a:gd name="T57" fmla="*/ 4 h 30"/>
                <a:gd name="T58" fmla="*/ 24 w 30"/>
                <a:gd name="T59" fmla="*/ 2 h 30"/>
                <a:gd name="T60" fmla="*/ 21 w 30"/>
                <a:gd name="T61" fmla="*/ 1 h 30"/>
                <a:gd name="T62" fmla="*/ 19 w 30"/>
                <a:gd name="T63" fmla="*/ 0 h 30"/>
                <a:gd name="T64" fmla="*/ 15 w 30"/>
                <a:gd name="T65" fmla="*/ 0 h 30"/>
                <a:gd name="T66" fmla="*/ 15 w 30"/>
                <a:gd name="T6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9" y="30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26" y="25"/>
                  </a:lnTo>
                  <a:lnTo>
                    <a:pt x="27" y="23"/>
                  </a:lnTo>
                  <a:lnTo>
                    <a:pt x="29" y="20"/>
                  </a:lnTo>
                  <a:lnTo>
                    <a:pt x="30" y="18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7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86">
              <a:extLst>
                <a:ext uri="{FF2B5EF4-FFF2-40B4-BE49-F238E27FC236}">
                  <a16:creationId xmlns:a16="http://schemas.microsoft.com/office/drawing/2014/main" xmlns="" id="{5CC31331-7F54-453C-900F-1B84A2D02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125" y="1017588"/>
              <a:ext cx="11113" cy="9525"/>
            </a:xfrm>
            <a:custGeom>
              <a:avLst/>
              <a:gdLst>
                <a:gd name="T0" fmla="*/ 15 w 31"/>
                <a:gd name="T1" fmla="*/ 0 h 30"/>
                <a:gd name="T2" fmla="*/ 12 w 31"/>
                <a:gd name="T3" fmla="*/ 0 h 30"/>
                <a:gd name="T4" fmla="*/ 10 w 31"/>
                <a:gd name="T5" fmla="*/ 1 h 30"/>
                <a:gd name="T6" fmla="*/ 7 w 31"/>
                <a:gd name="T7" fmla="*/ 2 h 30"/>
                <a:gd name="T8" fmla="*/ 5 w 31"/>
                <a:gd name="T9" fmla="*/ 4 h 30"/>
                <a:gd name="T10" fmla="*/ 3 w 31"/>
                <a:gd name="T11" fmla="*/ 6 h 30"/>
                <a:gd name="T12" fmla="*/ 2 w 31"/>
                <a:gd name="T13" fmla="*/ 8 h 30"/>
                <a:gd name="T14" fmla="*/ 0 w 31"/>
                <a:gd name="T15" fmla="*/ 11 h 30"/>
                <a:gd name="T16" fmla="*/ 0 w 31"/>
                <a:gd name="T17" fmla="*/ 15 h 30"/>
                <a:gd name="T18" fmla="*/ 0 w 31"/>
                <a:gd name="T19" fmla="*/ 18 h 30"/>
                <a:gd name="T20" fmla="*/ 2 w 31"/>
                <a:gd name="T21" fmla="*/ 20 h 30"/>
                <a:gd name="T22" fmla="*/ 3 w 31"/>
                <a:gd name="T23" fmla="*/ 23 h 30"/>
                <a:gd name="T24" fmla="*/ 5 w 31"/>
                <a:gd name="T25" fmla="*/ 25 h 30"/>
                <a:gd name="T26" fmla="*/ 7 w 31"/>
                <a:gd name="T27" fmla="*/ 28 h 30"/>
                <a:gd name="T28" fmla="*/ 10 w 31"/>
                <a:gd name="T29" fmla="*/ 29 h 30"/>
                <a:gd name="T30" fmla="*/ 12 w 31"/>
                <a:gd name="T31" fmla="*/ 30 h 30"/>
                <a:gd name="T32" fmla="*/ 15 w 31"/>
                <a:gd name="T33" fmla="*/ 30 h 30"/>
                <a:gd name="T34" fmla="*/ 19 w 31"/>
                <a:gd name="T35" fmla="*/ 30 h 30"/>
                <a:gd name="T36" fmla="*/ 21 w 31"/>
                <a:gd name="T37" fmla="*/ 29 h 30"/>
                <a:gd name="T38" fmla="*/ 24 w 31"/>
                <a:gd name="T39" fmla="*/ 28 h 30"/>
                <a:gd name="T40" fmla="*/ 26 w 31"/>
                <a:gd name="T41" fmla="*/ 25 h 30"/>
                <a:gd name="T42" fmla="*/ 28 w 31"/>
                <a:gd name="T43" fmla="*/ 23 h 30"/>
                <a:gd name="T44" fmla="*/ 29 w 31"/>
                <a:gd name="T45" fmla="*/ 20 h 30"/>
                <a:gd name="T46" fmla="*/ 31 w 31"/>
                <a:gd name="T47" fmla="*/ 18 h 30"/>
                <a:gd name="T48" fmla="*/ 31 w 31"/>
                <a:gd name="T49" fmla="*/ 15 h 30"/>
                <a:gd name="T50" fmla="*/ 31 w 31"/>
                <a:gd name="T51" fmla="*/ 11 h 30"/>
                <a:gd name="T52" fmla="*/ 29 w 31"/>
                <a:gd name="T53" fmla="*/ 8 h 30"/>
                <a:gd name="T54" fmla="*/ 28 w 31"/>
                <a:gd name="T55" fmla="*/ 6 h 30"/>
                <a:gd name="T56" fmla="*/ 26 w 31"/>
                <a:gd name="T57" fmla="*/ 4 h 30"/>
                <a:gd name="T58" fmla="*/ 24 w 31"/>
                <a:gd name="T59" fmla="*/ 2 h 30"/>
                <a:gd name="T60" fmla="*/ 21 w 31"/>
                <a:gd name="T61" fmla="*/ 1 h 30"/>
                <a:gd name="T62" fmla="*/ 19 w 31"/>
                <a:gd name="T63" fmla="*/ 0 h 30"/>
                <a:gd name="T64" fmla="*/ 15 w 31"/>
                <a:gd name="T65" fmla="*/ 0 h 30"/>
                <a:gd name="T66" fmla="*/ 15 w 31"/>
                <a:gd name="T6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9" y="30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26" y="25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31" y="18"/>
                  </a:lnTo>
                  <a:lnTo>
                    <a:pt x="31" y="15"/>
                  </a:lnTo>
                  <a:lnTo>
                    <a:pt x="31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87">
              <a:extLst>
                <a:ext uri="{FF2B5EF4-FFF2-40B4-BE49-F238E27FC236}">
                  <a16:creationId xmlns:a16="http://schemas.microsoft.com/office/drawing/2014/main" xmlns="" id="{06CDA9B4-8417-4565-B1D4-39906ACBD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958850"/>
              <a:ext cx="9525" cy="9525"/>
            </a:xfrm>
            <a:custGeom>
              <a:avLst/>
              <a:gdLst>
                <a:gd name="T0" fmla="*/ 15 w 30"/>
                <a:gd name="T1" fmla="*/ 0 h 31"/>
                <a:gd name="T2" fmla="*/ 11 w 30"/>
                <a:gd name="T3" fmla="*/ 1 h 31"/>
                <a:gd name="T4" fmla="*/ 9 w 30"/>
                <a:gd name="T5" fmla="*/ 3 h 31"/>
                <a:gd name="T6" fmla="*/ 6 w 30"/>
                <a:gd name="T7" fmla="*/ 4 h 31"/>
                <a:gd name="T8" fmla="*/ 4 w 30"/>
                <a:gd name="T9" fmla="*/ 6 h 31"/>
                <a:gd name="T10" fmla="*/ 2 w 30"/>
                <a:gd name="T11" fmla="*/ 8 h 31"/>
                <a:gd name="T12" fmla="*/ 1 w 30"/>
                <a:gd name="T13" fmla="*/ 10 h 31"/>
                <a:gd name="T14" fmla="*/ 0 w 30"/>
                <a:gd name="T15" fmla="*/ 13 h 31"/>
                <a:gd name="T16" fmla="*/ 0 w 30"/>
                <a:gd name="T17" fmla="*/ 16 h 31"/>
                <a:gd name="T18" fmla="*/ 0 w 30"/>
                <a:gd name="T19" fmla="*/ 19 h 31"/>
                <a:gd name="T20" fmla="*/ 1 w 30"/>
                <a:gd name="T21" fmla="*/ 22 h 31"/>
                <a:gd name="T22" fmla="*/ 2 w 30"/>
                <a:gd name="T23" fmla="*/ 24 h 31"/>
                <a:gd name="T24" fmla="*/ 4 w 30"/>
                <a:gd name="T25" fmla="*/ 26 h 31"/>
                <a:gd name="T26" fmla="*/ 6 w 30"/>
                <a:gd name="T27" fmla="*/ 28 h 31"/>
                <a:gd name="T28" fmla="*/ 9 w 30"/>
                <a:gd name="T29" fmla="*/ 29 h 31"/>
                <a:gd name="T30" fmla="*/ 11 w 30"/>
                <a:gd name="T31" fmla="*/ 30 h 31"/>
                <a:gd name="T32" fmla="*/ 15 w 30"/>
                <a:gd name="T33" fmla="*/ 31 h 31"/>
                <a:gd name="T34" fmla="*/ 18 w 30"/>
                <a:gd name="T35" fmla="*/ 30 h 31"/>
                <a:gd name="T36" fmla="*/ 21 w 30"/>
                <a:gd name="T37" fmla="*/ 29 h 31"/>
                <a:gd name="T38" fmla="*/ 23 w 30"/>
                <a:gd name="T39" fmla="*/ 28 h 31"/>
                <a:gd name="T40" fmla="*/ 25 w 30"/>
                <a:gd name="T41" fmla="*/ 26 h 31"/>
                <a:gd name="T42" fmla="*/ 27 w 30"/>
                <a:gd name="T43" fmla="*/ 24 h 31"/>
                <a:gd name="T44" fmla="*/ 28 w 30"/>
                <a:gd name="T45" fmla="*/ 22 h 31"/>
                <a:gd name="T46" fmla="*/ 30 w 30"/>
                <a:gd name="T47" fmla="*/ 19 h 31"/>
                <a:gd name="T48" fmla="*/ 30 w 30"/>
                <a:gd name="T49" fmla="*/ 16 h 31"/>
                <a:gd name="T50" fmla="*/ 30 w 30"/>
                <a:gd name="T51" fmla="*/ 13 h 31"/>
                <a:gd name="T52" fmla="*/ 28 w 30"/>
                <a:gd name="T53" fmla="*/ 10 h 31"/>
                <a:gd name="T54" fmla="*/ 27 w 30"/>
                <a:gd name="T55" fmla="*/ 8 h 31"/>
                <a:gd name="T56" fmla="*/ 25 w 30"/>
                <a:gd name="T57" fmla="*/ 6 h 31"/>
                <a:gd name="T58" fmla="*/ 23 w 30"/>
                <a:gd name="T59" fmla="*/ 4 h 31"/>
                <a:gd name="T60" fmla="*/ 21 w 30"/>
                <a:gd name="T61" fmla="*/ 3 h 31"/>
                <a:gd name="T62" fmla="*/ 18 w 30"/>
                <a:gd name="T63" fmla="*/ 1 h 31"/>
                <a:gd name="T64" fmla="*/ 15 w 30"/>
                <a:gd name="T65" fmla="*/ 0 h 31"/>
                <a:gd name="T66" fmla="*/ 15 w 30"/>
                <a:gd name="T6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lnTo>
                    <a:pt x="11" y="1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1"/>
                  </a:lnTo>
                  <a:lnTo>
                    <a:pt x="18" y="30"/>
                  </a:lnTo>
                  <a:lnTo>
                    <a:pt x="21" y="29"/>
                  </a:lnTo>
                  <a:lnTo>
                    <a:pt x="23" y="28"/>
                  </a:lnTo>
                  <a:lnTo>
                    <a:pt x="25" y="26"/>
                  </a:lnTo>
                  <a:lnTo>
                    <a:pt x="27" y="24"/>
                  </a:lnTo>
                  <a:lnTo>
                    <a:pt x="28" y="22"/>
                  </a:lnTo>
                  <a:lnTo>
                    <a:pt x="30" y="19"/>
                  </a:lnTo>
                  <a:lnTo>
                    <a:pt x="30" y="16"/>
                  </a:lnTo>
                  <a:lnTo>
                    <a:pt x="30" y="13"/>
                  </a:lnTo>
                  <a:lnTo>
                    <a:pt x="28" y="10"/>
                  </a:lnTo>
                  <a:lnTo>
                    <a:pt x="27" y="8"/>
                  </a:lnTo>
                  <a:lnTo>
                    <a:pt x="25" y="6"/>
                  </a:lnTo>
                  <a:lnTo>
                    <a:pt x="23" y="4"/>
                  </a:lnTo>
                  <a:lnTo>
                    <a:pt x="21" y="3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88">
              <a:extLst>
                <a:ext uri="{FF2B5EF4-FFF2-40B4-BE49-F238E27FC236}">
                  <a16:creationId xmlns:a16="http://schemas.microsoft.com/office/drawing/2014/main" xmlns="" id="{769708CE-9D15-424F-8BCC-D49746E75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989013"/>
              <a:ext cx="9525" cy="9525"/>
            </a:xfrm>
            <a:custGeom>
              <a:avLst/>
              <a:gdLst>
                <a:gd name="T0" fmla="*/ 15 w 30"/>
                <a:gd name="T1" fmla="*/ 0 h 30"/>
                <a:gd name="T2" fmla="*/ 11 w 30"/>
                <a:gd name="T3" fmla="*/ 0 h 30"/>
                <a:gd name="T4" fmla="*/ 9 w 30"/>
                <a:gd name="T5" fmla="*/ 1 h 30"/>
                <a:gd name="T6" fmla="*/ 6 w 30"/>
                <a:gd name="T7" fmla="*/ 2 h 30"/>
                <a:gd name="T8" fmla="*/ 4 w 30"/>
                <a:gd name="T9" fmla="*/ 4 h 30"/>
                <a:gd name="T10" fmla="*/ 2 w 30"/>
                <a:gd name="T11" fmla="*/ 6 h 30"/>
                <a:gd name="T12" fmla="*/ 1 w 30"/>
                <a:gd name="T13" fmla="*/ 8 h 30"/>
                <a:gd name="T14" fmla="*/ 0 w 30"/>
                <a:gd name="T15" fmla="*/ 11 h 30"/>
                <a:gd name="T16" fmla="*/ 0 w 30"/>
                <a:gd name="T17" fmla="*/ 15 h 30"/>
                <a:gd name="T18" fmla="*/ 0 w 30"/>
                <a:gd name="T19" fmla="*/ 18 h 30"/>
                <a:gd name="T20" fmla="*/ 1 w 30"/>
                <a:gd name="T21" fmla="*/ 20 h 30"/>
                <a:gd name="T22" fmla="*/ 2 w 30"/>
                <a:gd name="T23" fmla="*/ 23 h 30"/>
                <a:gd name="T24" fmla="*/ 4 w 30"/>
                <a:gd name="T25" fmla="*/ 25 h 30"/>
                <a:gd name="T26" fmla="*/ 6 w 30"/>
                <a:gd name="T27" fmla="*/ 26 h 30"/>
                <a:gd name="T28" fmla="*/ 9 w 30"/>
                <a:gd name="T29" fmla="*/ 28 h 30"/>
                <a:gd name="T30" fmla="*/ 11 w 30"/>
                <a:gd name="T31" fmla="*/ 28 h 30"/>
                <a:gd name="T32" fmla="*/ 15 w 30"/>
                <a:gd name="T33" fmla="*/ 30 h 30"/>
                <a:gd name="T34" fmla="*/ 18 w 30"/>
                <a:gd name="T35" fmla="*/ 28 h 30"/>
                <a:gd name="T36" fmla="*/ 21 w 30"/>
                <a:gd name="T37" fmla="*/ 28 h 30"/>
                <a:gd name="T38" fmla="*/ 23 w 30"/>
                <a:gd name="T39" fmla="*/ 26 h 30"/>
                <a:gd name="T40" fmla="*/ 25 w 30"/>
                <a:gd name="T41" fmla="*/ 25 h 30"/>
                <a:gd name="T42" fmla="*/ 27 w 30"/>
                <a:gd name="T43" fmla="*/ 23 h 30"/>
                <a:gd name="T44" fmla="*/ 28 w 30"/>
                <a:gd name="T45" fmla="*/ 20 h 30"/>
                <a:gd name="T46" fmla="*/ 30 w 30"/>
                <a:gd name="T47" fmla="*/ 18 h 30"/>
                <a:gd name="T48" fmla="*/ 30 w 30"/>
                <a:gd name="T49" fmla="*/ 15 h 30"/>
                <a:gd name="T50" fmla="*/ 30 w 30"/>
                <a:gd name="T51" fmla="*/ 11 h 30"/>
                <a:gd name="T52" fmla="*/ 28 w 30"/>
                <a:gd name="T53" fmla="*/ 8 h 30"/>
                <a:gd name="T54" fmla="*/ 27 w 30"/>
                <a:gd name="T55" fmla="*/ 6 h 30"/>
                <a:gd name="T56" fmla="*/ 25 w 30"/>
                <a:gd name="T57" fmla="*/ 4 h 30"/>
                <a:gd name="T58" fmla="*/ 23 w 30"/>
                <a:gd name="T59" fmla="*/ 2 h 30"/>
                <a:gd name="T60" fmla="*/ 21 w 30"/>
                <a:gd name="T61" fmla="*/ 1 h 30"/>
                <a:gd name="T62" fmla="*/ 18 w 30"/>
                <a:gd name="T63" fmla="*/ 0 h 30"/>
                <a:gd name="T64" fmla="*/ 15 w 30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6"/>
                  </a:lnTo>
                  <a:lnTo>
                    <a:pt x="9" y="28"/>
                  </a:lnTo>
                  <a:lnTo>
                    <a:pt x="11" y="28"/>
                  </a:lnTo>
                  <a:lnTo>
                    <a:pt x="15" y="30"/>
                  </a:lnTo>
                  <a:lnTo>
                    <a:pt x="18" y="28"/>
                  </a:lnTo>
                  <a:lnTo>
                    <a:pt x="21" y="28"/>
                  </a:lnTo>
                  <a:lnTo>
                    <a:pt x="23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8" y="20"/>
                  </a:lnTo>
                  <a:lnTo>
                    <a:pt x="30" y="18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8" y="8"/>
                  </a:lnTo>
                  <a:lnTo>
                    <a:pt x="27" y="6"/>
                  </a:lnTo>
                  <a:lnTo>
                    <a:pt x="25" y="4"/>
                  </a:lnTo>
                  <a:lnTo>
                    <a:pt x="23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89">
              <a:extLst>
                <a:ext uri="{FF2B5EF4-FFF2-40B4-BE49-F238E27FC236}">
                  <a16:creationId xmlns:a16="http://schemas.microsoft.com/office/drawing/2014/main" xmlns="" id="{4B4330EF-03B8-41D5-A155-D77B33A39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1017588"/>
              <a:ext cx="9525" cy="9525"/>
            </a:xfrm>
            <a:custGeom>
              <a:avLst/>
              <a:gdLst>
                <a:gd name="T0" fmla="*/ 15 w 30"/>
                <a:gd name="T1" fmla="*/ 0 h 30"/>
                <a:gd name="T2" fmla="*/ 11 w 30"/>
                <a:gd name="T3" fmla="*/ 0 h 30"/>
                <a:gd name="T4" fmla="*/ 9 w 30"/>
                <a:gd name="T5" fmla="*/ 1 h 30"/>
                <a:gd name="T6" fmla="*/ 6 w 30"/>
                <a:gd name="T7" fmla="*/ 2 h 30"/>
                <a:gd name="T8" fmla="*/ 4 w 30"/>
                <a:gd name="T9" fmla="*/ 4 h 30"/>
                <a:gd name="T10" fmla="*/ 2 w 30"/>
                <a:gd name="T11" fmla="*/ 6 h 30"/>
                <a:gd name="T12" fmla="*/ 1 w 30"/>
                <a:gd name="T13" fmla="*/ 8 h 30"/>
                <a:gd name="T14" fmla="*/ 0 w 30"/>
                <a:gd name="T15" fmla="*/ 11 h 30"/>
                <a:gd name="T16" fmla="*/ 0 w 30"/>
                <a:gd name="T17" fmla="*/ 15 h 30"/>
                <a:gd name="T18" fmla="*/ 0 w 30"/>
                <a:gd name="T19" fmla="*/ 18 h 30"/>
                <a:gd name="T20" fmla="*/ 1 w 30"/>
                <a:gd name="T21" fmla="*/ 20 h 30"/>
                <a:gd name="T22" fmla="*/ 2 w 30"/>
                <a:gd name="T23" fmla="*/ 23 h 30"/>
                <a:gd name="T24" fmla="*/ 4 w 30"/>
                <a:gd name="T25" fmla="*/ 25 h 30"/>
                <a:gd name="T26" fmla="*/ 6 w 30"/>
                <a:gd name="T27" fmla="*/ 28 h 30"/>
                <a:gd name="T28" fmla="*/ 9 w 30"/>
                <a:gd name="T29" fmla="*/ 29 h 30"/>
                <a:gd name="T30" fmla="*/ 11 w 30"/>
                <a:gd name="T31" fmla="*/ 30 h 30"/>
                <a:gd name="T32" fmla="*/ 15 w 30"/>
                <a:gd name="T33" fmla="*/ 30 h 30"/>
                <a:gd name="T34" fmla="*/ 18 w 30"/>
                <a:gd name="T35" fmla="*/ 30 h 30"/>
                <a:gd name="T36" fmla="*/ 21 w 30"/>
                <a:gd name="T37" fmla="*/ 29 h 30"/>
                <a:gd name="T38" fmla="*/ 23 w 30"/>
                <a:gd name="T39" fmla="*/ 28 h 30"/>
                <a:gd name="T40" fmla="*/ 25 w 30"/>
                <a:gd name="T41" fmla="*/ 25 h 30"/>
                <a:gd name="T42" fmla="*/ 27 w 30"/>
                <a:gd name="T43" fmla="*/ 23 h 30"/>
                <a:gd name="T44" fmla="*/ 28 w 30"/>
                <a:gd name="T45" fmla="*/ 20 h 30"/>
                <a:gd name="T46" fmla="*/ 30 w 30"/>
                <a:gd name="T47" fmla="*/ 18 h 30"/>
                <a:gd name="T48" fmla="*/ 30 w 30"/>
                <a:gd name="T49" fmla="*/ 15 h 30"/>
                <a:gd name="T50" fmla="*/ 30 w 30"/>
                <a:gd name="T51" fmla="*/ 11 h 30"/>
                <a:gd name="T52" fmla="*/ 28 w 30"/>
                <a:gd name="T53" fmla="*/ 8 h 30"/>
                <a:gd name="T54" fmla="*/ 27 w 30"/>
                <a:gd name="T55" fmla="*/ 6 h 30"/>
                <a:gd name="T56" fmla="*/ 25 w 30"/>
                <a:gd name="T57" fmla="*/ 4 h 30"/>
                <a:gd name="T58" fmla="*/ 23 w 30"/>
                <a:gd name="T59" fmla="*/ 2 h 30"/>
                <a:gd name="T60" fmla="*/ 21 w 30"/>
                <a:gd name="T61" fmla="*/ 1 h 30"/>
                <a:gd name="T62" fmla="*/ 18 w 30"/>
                <a:gd name="T63" fmla="*/ 0 h 30"/>
                <a:gd name="T64" fmla="*/ 15 w 30"/>
                <a:gd name="T65" fmla="*/ 0 h 30"/>
                <a:gd name="T66" fmla="*/ 15 w 30"/>
                <a:gd name="T6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8" y="30"/>
                  </a:lnTo>
                  <a:lnTo>
                    <a:pt x="21" y="29"/>
                  </a:lnTo>
                  <a:lnTo>
                    <a:pt x="23" y="28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8" y="20"/>
                  </a:lnTo>
                  <a:lnTo>
                    <a:pt x="30" y="18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8" y="8"/>
                  </a:lnTo>
                  <a:lnTo>
                    <a:pt x="27" y="6"/>
                  </a:lnTo>
                  <a:lnTo>
                    <a:pt x="25" y="4"/>
                  </a:lnTo>
                  <a:lnTo>
                    <a:pt x="23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90">
              <a:extLst>
                <a:ext uri="{FF2B5EF4-FFF2-40B4-BE49-F238E27FC236}">
                  <a16:creationId xmlns:a16="http://schemas.microsoft.com/office/drawing/2014/main" xmlns="" id="{DF4A60EF-D1D1-4102-8300-5FA260F8E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0" y="873125"/>
              <a:ext cx="68263" cy="19050"/>
            </a:xfrm>
            <a:custGeom>
              <a:avLst/>
              <a:gdLst>
                <a:gd name="T0" fmla="*/ 204 w 215"/>
                <a:gd name="T1" fmla="*/ 58 h 58"/>
                <a:gd name="T2" fmla="*/ 210 w 215"/>
                <a:gd name="T3" fmla="*/ 55 h 58"/>
                <a:gd name="T4" fmla="*/ 214 w 215"/>
                <a:gd name="T5" fmla="*/ 49 h 58"/>
                <a:gd name="T6" fmla="*/ 215 w 215"/>
                <a:gd name="T7" fmla="*/ 43 h 58"/>
                <a:gd name="T8" fmla="*/ 214 w 215"/>
                <a:gd name="T9" fmla="*/ 38 h 58"/>
                <a:gd name="T10" fmla="*/ 210 w 215"/>
                <a:gd name="T11" fmla="*/ 33 h 58"/>
                <a:gd name="T12" fmla="*/ 197 w 215"/>
                <a:gd name="T13" fmla="*/ 24 h 58"/>
                <a:gd name="T14" fmla="*/ 173 w 215"/>
                <a:gd name="T15" fmla="*/ 12 h 58"/>
                <a:gd name="T16" fmla="*/ 147 w 215"/>
                <a:gd name="T17" fmla="*/ 4 h 58"/>
                <a:gd name="T18" fmla="*/ 120 w 215"/>
                <a:gd name="T19" fmla="*/ 1 h 58"/>
                <a:gd name="T20" fmla="*/ 95 w 215"/>
                <a:gd name="T21" fmla="*/ 1 h 58"/>
                <a:gd name="T22" fmla="*/ 68 w 215"/>
                <a:gd name="T23" fmla="*/ 4 h 58"/>
                <a:gd name="T24" fmla="*/ 42 w 215"/>
                <a:gd name="T25" fmla="*/ 12 h 58"/>
                <a:gd name="T26" fmla="*/ 17 w 215"/>
                <a:gd name="T27" fmla="*/ 24 h 58"/>
                <a:gd name="T28" fmla="*/ 5 w 215"/>
                <a:gd name="T29" fmla="*/ 33 h 58"/>
                <a:gd name="T30" fmla="*/ 1 w 215"/>
                <a:gd name="T31" fmla="*/ 38 h 58"/>
                <a:gd name="T32" fmla="*/ 0 w 215"/>
                <a:gd name="T33" fmla="*/ 43 h 58"/>
                <a:gd name="T34" fmla="*/ 1 w 215"/>
                <a:gd name="T35" fmla="*/ 49 h 58"/>
                <a:gd name="T36" fmla="*/ 5 w 215"/>
                <a:gd name="T37" fmla="*/ 54 h 58"/>
                <a:gd name="T38" fmla="*/ 9 w 215"/>
                <a:gd name="T39" fmla="*/ 57 h 58"/>
                <a:gd name="T40" fmla="*/ 15 w 215"/>
                <a:gd name="T41" fmla="*/ 58 h 58"/>
                <a:gd name="T42" fmla="*/ 21 w 215"/>
                <a:gd name="T43" fmla="*/ 57 h 58"/>
                <a:gd name="T44" fmla="*/ 32 w 215"/>
                <a:gd name="T45" fmla="*/ 49 h 58"/>
                <a:gd name="T46" fmla="*/ 53 w 215"/>
                <a:gd name="T47" fmla="*/ 40 h 58"/>
                <a:gd name="T48" fmla="*/ 74 w 215"/>
                <a:gd name="T49" fmla="*/ 33 h 58"/>
                <a:gd name="T50" fmla="*/ 97 w 215"/>
                <a:gd name="T51" fmla="*/ 30 h 58"/>
                <a:gd name="T52" fmla="*/ 118 w 215"/>
                <a:gd name="T53" fmla="*/ 30 h 58"/>
                <a:gd name="T54" fmla="*/ 141 w 215"/>
                <a:gd name="T55" fmla="*/ 33 h 58"/>
                <a:gd name="T56" fmla="*/ 162 w 215"/>
                <a:gd name="T57" fmla="*/ 40 h 58"/>
                <a:gd name="T58" fmla="*/ 183 w 215"/>
                <a:gd name="T59" fmla="*/ 49 h 58"/>
                <a:gd name="T60" fmla="*/ 195 w 215"/>
                <a:gd name="T61" fmla="*/ 58 h 58"/>
                <a:gd name="T62" fmla="*/ 200 w 215"/>
                <a:gd name="T6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5" h="58">
                  <a:moveTo>
                    <a:pt x="200" y="58"/>
                  </a:moveTo>
                  <a:lnTo>
                    <a:pt x="204" y="58"/>
                  </a:lnTo>
                  <a:lnTo>
                    <a:pt x="207" y="57"/>
                  </a:lnTo>
                  <a:lnTo>
                    <a:pt x="210" y="55"/>
                  </a:lnTo>
                  <a:lnTo>
                    <a:pt x="213" y="52"/>
                  </a:lnTo>
                  <a:lnTo>
                    <a:pt x="214" y="49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5" y="41"/>
                  </a:lnTo>
                  <a:lnTo>
                    <a:pt x="214" y="38"/>
                  </a:lnTo>
                  <a:lnTo>
                    <a:pt x="213" y="35"/>
                  </a:lnTo>
                  <a:lnTo>
                    <a:pt x="210" y="33"/>
                  </a:lnTo>
                  <a:lnTo>
                    <a:pt x="208" y="31"/>
                  </a:lnTo>
                  <a:lnTo>
                    <a:pt x="197" y="24"/>
                  </a:lnTo>
                  <a:lnTo>
                    <a:pt x="185" y="17"/>
                  </a:lnTo>
                  <a:lnTo>
                    <a:pt x="173" y="12"/>
                  </a:lnTo>
                  <a:lnTo>
                    <a:pt x="160" y="8"/>
                  </a:lnTo>
                  <a:lnTo>
                    <a:pt x="147" y="4"/>
                  </a:lnTo>
                  <a:lnTo>
                    <a:pt x="134" y="2"/>
                  </a:lnTo>
                  <a:lnTo>
                    <a:pt x="120" y="1"/>
                  </a:lnTo>
                  <a:lnTo>
                    <a:pt x="107" y="0"/>
                  </a:lnTo>
                  <a:lnTo>
                    <a:pt x="95" y="1"/>
                  </a:lnTo>
                  <a:lnTo>
                    <a:pt x="81" y="2"/>
                  </a:lnTo>
                  <a:lnTo>
                    <a:pt x="68" y="4"/>
                  </a:lnTo>
                  <a:lnTo>
                    <a:pt x="55" y="8"/>
                  </a:lnTo>
                  <a:lnTo>
                    <a:pt x="42" y="12"/>
                  </a:lnTo>
                  <a:lnTo>
                    <a:pt x="30" y="17"/>
                  </a:lnTo>
                  <a:lnTo>
                    <a:pt x="17" y="24"/>
                  </a:lnTo>
                  <a:lnTo>
                    <a:pt x="7" y="31"/>
                  </a:lnTo>
                  <a:lnTo>
                    <a:pt x="5" y="33"/>
                  </a:lnTo>
                  <a:lnTo>
                    <a:pt x="2" y="35"/>
                  </a:lnTo>
                  <a:lnTo>
                    <a:pt x="1" y="38"/>
                  </a:lnTo>
                  <a:lnTo>
                    <a:pt x="0" y="41"/>
                  </a:lnTo>
                  <a:lnTo>
                    <a:pt x="0" y="43"/>
                  </a:lnTo>
                  <a:lnTo>
                    <a:pt x="0" y="46"/>
                  </a:lnTo>
                  <a:lnTo>
                    <a:pt x="1" y="49"/>
                  </a:lnTo>
                  <a:lnTo>
                    <a:pt x="2" y="52"/>
                  </a:lnTo>
                  <a:lnTo>
                    <a:pt x="5" y="54"/>
                  </a:lnTo>
                  <a:lnTo>
                    <a:pt x="7" y="56"/>
                  </a:lnTo>
                  <a:lnTo>
                    <a:pt x="9" y="57"/>
                  </a:lnTo>
                  <a:lnTo>
                    <a:pt x="12" y="58"/>
                  </a:lnTo>
                  <a:lnTo>
                    <a:pt x="15" y="58"/>
                  </a:lnTo>
                  <a:lnTo>
                    <a:pt x="17" y="58"/>
                  </a:lnTo>
                  <a:lnTo>
                    <a:pt x="21" y="57"/>
                  </a:lnTo>
                  <a:lnTo>
                    <a:pt x="23" y="56"/>
                  </a:lnTo>
                  <a:lnTo>
                    <a:pt x="32" y="49"/>
                  </a:lnTo>
                  <a:lnTo>
                    <a:pt x="43" y="44"/>
                  </a:lnTo>
                  <a:lnTo>
                    <a:pt x="53" y="40"/>
                  </a:lnTo>
                  <a:lnTo>
                    <a:pt x="64" y="37"/>
                  </a:lnTo>
                  <a:lnTo>
                    <a:pt x="74" y="33"/>
                  </a:lnTo>
                  <a:lnTo>
                    <a:pt x="85" y="32"/>
                  </a:lnTo>
                  <a:lnTo>
                    <a:pt x="97" y="30"/>
                  </a:lnTo>
                  <a:lnTo>
                    <a:pt x="107" y="30"/>
                  </a:lnTo>
                  <a:lnTo>
                    <a:pt x="118" y="30"/>
                  </a:lnTo>
                  <a:lnTo>
                    <a:pt x="130" y="32"/>
                  </a:lnTo>
                  <a:lnTo>
                    <a:pt x="141" y="33"/>
                  </a:lnTo>
                  <a:lnTo>
                    <a:pt x="151" y="37"/>
                  </a:lnTo>
                  <a:lnTo>
                    <a:pt x="162" y="40"/>
                  </a:lnTo>
                  <a:lnTo>
                    <a:pt x="172" y="45"/>
                  </a:lnTo>
                  <a:lnTo>
                    <a:pt x="183" y="49"/>
                  </a:lnTo>
                  <a:lnTo>
                    <a:pt x="192" y="56"/>
                  </a:lnTo>
                  <a:lnTo>
                    <a:pt x="195" y="58"/>
                  </a:lnTo>
                  <a:lnTo>
                    <a:pt x="200" y="58"/>
                  </a:lnTo>
                  <a:lnTo>
                    <a:pt x="20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91">
              <a:extLst>
                <a:ext uri="{FF2B5EF4-FFF2-40B4-BE49-F238E27FC236}">
                  <a16:creationId xmlns:a16="http://schemas.microsoft.com/office/drawing/2014/main" xmlns="" id="{1F259D39-70CA-4385-AD52-3E13BDD55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844550"/>
              <a:ext cx="96838" cy="23813"/>
            </a:xfrm>
            <a:custGeom>
              <a:avLst/>
              <a:gdLst>
                <a:gd name="T0" fmla="*/ 7 w 307"/>
                <a:gd name="T1" fmla="*/ 46 h 74"/>
                <a:gd name="T2" fmla="*/ 4 w 307"/>
                <a:gd name="T3" fmla="*/ 48 h 74"/>
                <a:gd name="T4" fmla="*/ 2 w 307"/>
                <a:gd name="T5" fmla="*/ 50 h 74"/>
                <a:gd name="T6" fmla="*/ 1 w 307"/>
                <a:gd name="T7" fmla="*/ 53 h 74"/>
                <a:gd name="T8" fmla="*/ 0 w 307"/>
                <a:gd name="T9" fmla="*/ 56 h 74"/>
                <a:gd name="T10" fmla="*/ 0 w 307"/>
                <a:gd name="T11" fmla="*/ 59 h 74"/>
                <a:gd name="T12" fmla="*/ 0 w 307"/>
                <a:gd name="T13" fmla="*/ 62 h 74"/>
                <a:gd name="T14" fmla="*/ 1 w 307"/>
                <a:gd name="T15" fmla="*/ 64 h 74"/>
                <a:gd name="T16" fmla="*/ 3 w 307"/>
                <a:gd name="T17" fmla="*/ 68 h 74"/>
                <a:gd name="T18" fmla="*/ 5 w 307"/>
                <a:gd name="T19" fmla="*/ 70 h 74"/>
                <a:gd name="T20" fmla="*/ 9 w 307"/>
                <a:gd name="T21" fmla="*/ 72 h 74"/>
                <a:gd name="T22" fmla="*/ 12 w 307"/>
                <a:gd name="T23" fmla="*/ 73 h 74"/>
                <a:gd name="T24" fmla="*/ 15 w 307"/>
                <a:gd name="T25" fmla="*/ 74 h 74"/>
                <a:gd name="T26" fmla="*/ 19 w 307"/>
                <a:gd name="T27" fmla="*/ 73 h 74"/>
                <a:gd name="T28" fmla="*/ 24 w 307"/>
                <a:gd name="T29" fmla="*/ 71 h 74"/>
                <a:gd name="T30" fmla="*/ 39 w 307"/>
                <a:gd name="T31" fmla="*/ 61 h 74"/>
                <a:gd name="T32" fmla="*/ 54 w 307"/>
                <a:gd name="T33" fmla="*/ 53 h 74"/>
                <a:gd name="T34" fmla="*/ 70 w 307"/>
                <a:gd name="T35" fmla="*/ 46 h 74"/>
                <a:gd name="T36" fmla="*/ 86 w 307"/>
                <a:gd name="T37" fmla="*/ 40 h 74"/>
                <a:gd name="T38" fmla="*/ 103 w 307"/>
                <a:gd name="T39" fmla="*/ 35 h 74"/>
                <a:gd name="T40" fmla="*/ 119 w 307"/>
                <a:gd name="T41" fmla="*/ 32 h 74"/>
                <a:gd name="T42" fmla="*/ 136 w 307"/>
                <a:gd name="T43" fmla="*/ 31 h 74"/>
                <a:gd name="T44" fmla="*/ 153 w 307"/>
                <a:gd name="T45" fmla="*/ 30 h 74"/>
                <a:gd name="T46" fmla="*/ 171 w 307"/>
                <a:gd name="T47" fmla="*/ 31 h 74"/>
                <a:gd name="T48" fmla="*/ 188 w 307"/>
                <a:gd name="T49" fmla="*/ 32 h 74"/>
                <a:gd name="T50" fmla="*/ 204 w 307"/>
                <a:gd name="T51" fmla="*/ 35 h 74"/>
                <a:gd name="T52" fmla="*/ 221 w 307"/>
                <a:gd name="T53" fmla="*/ 40 h 74"/>
                <a:gd name="T54" fmla="*/ 237 w 307"/>
                <a:gd name="T55" fmla="*/ 46 h 74"/>
                <a:gd name="T56" fmla="*/ 253 w 307"/>
                <a:gd name="T57" fmla="*/ 53 h 74"/>
                <a:gd name="T58" fmla="*/ 268 w 307"/>
                <a:gd name="T59" fmla="*/ 61 h 74"/>
                <a:gd name="T60" fmla="*/ 283 w 307"/>
                <a:gd name="T61" fmla="*/ 71 h 74"/>
                <a:gd name="T62" fmla="*/ 285 w 307"/>
                <a:gd name="T63" fmla="*/ 72 h 74"/>
                <a:gd name="T64" fmla="*/ 289 w 307"/>
                <a:gd name="T65" fmla="*/ 73 h 74"/>
                <a:gd name="T66" fmla="*/ 292 w 307"/>
                <a:gd name="T67" fmla="*/ 74 h 74"/>
                <a:gd name="T68" fmla="*/ 294 w 307"/>
                <a:gd name="T69" fmla="*/ 73 h 74"/>
                <a:gd name="T70" fmla="*/ 297 w 307"/>
                <a:gd name="T71" fmla="*/ 73 h 74"/>
                <a:gd name="T72" fmla="*/ 299 w 307"/>
                <a:gd name="T73" fmla="*/ 71 h 74"/>
                <a:gd name="T74" fmla="*/ 301 w 307"/>
                <a:gd name="T75" fmla="*/ 70 h 74"/>
                <a:gd name="T76" fmla="*/ 304 w 307"/>
                <a:gd name="T77" fmla="*/ 68 h 74"/>
                <a:gd name="T78" fmla="*/ 306 w 307"/>
                <a:gd name="T79" fmla="*/ 64 h 74"/>
                <a:gd name="T80" fmla="*/ 307 w 307"/>
                <a:gd name="T81" fmla="*/ 62 h 74"/>
                <a:gd name="T82" fmla="*/ 307 w 307"/>
                <a:gd name="T83" fmla="*/ 59 h 74"/>
                <a:gd name="T84" fmla="*/ 307 w 307"/>
                <a:gd name="T85" fmla="*/ 56 h 74"/>
                <a:gd name="T86" fmla="*/ 306 w 307"/>
                <a:gd name="T87" fmla="*/ 54 h 74"/>
                <a:gd name="T88" fmla="*/ 305 w 307"/>
                <a:gd name="T89" fmla="*/ 50 h 74"/>
                <a:gd name="T90" fmla="*/ 303 w 307"/>
                <a:gd name="T91" fmla="*/ 48 h 74"/>
                <a:gd name="T92" fmla="*/ 300 w 307"/>
                <a:gd name="T93" fmla="*/ 46 h 74"/>
                <a:gd name="T94" fmla="*/ 283 w 307"/>
                <a:gd name="T95" fmla="*/ 35 h 74"/>
                <a:gd name="T96" fmla="*/ 266 w 307"/>
                <a:gd name="T97" fmla="*/ 26 h 74"/>
                <a:gd name="T98" fmla="*/ 248 w 307"/>
                <a:gd name="T99" fmla="*/ 18 h 74"/>
                <a:gd name="T100" fmla="*/ 230 w 307"/>
                <a:gd name="T101" fmla="*/ 12 h 74"/>
                <a:gd name="T102" fmla="*/ 211 w 307"/>
                <a:gd name="T103" fmla="*/ 6 h 74"/>
                <a:gd name="T104" fmla="*/ 192 w 307"/>
                <a:gd name="T105" fmla="*/ 3 h 74"/>
                <a:gd name="T106" fmla="*/ 173 w 307"/>
                <a:gd name="T107" fmla="*/ 0 h 74"/>
                <a:gd name="T108" fmla="*/ 153 w 307"/>
                <a:gd name="T109" fmla="*/ 0 h 74"/>
                <a:gd name="T110" fmla="*/ 134 w 307"/>
                <a:gd name="T111" fmla="*/ 1 h 74"/>
                <a:gd name="T112" fmla="*/ 115 w 307"/>
                <a:gd name="T113" fmla="*/ 3 h 74"/>
                <a:gd name="T114" fmla="*/ 96 w 307"/>
                <a:gd name="T115" fmla="*/ 6 h 74"/>
                <a:gd name="T116" fmla="*/ 77 w 307"/>
                <a:gd name="T117" fmla="*/ 12 h 74"/>
                <a:gd name="T118" fmla="*/ 59 w 307"/>
                <a:gd name="T119" fmla="*/ 18 h 74"/>
                <a:gd name="T120" fmla="*/ 41 w 307"/>
                <a:gd name="T121" fmla="*/ 26 h 74"/>
                <a:gd name="T122" fmla="*/ 24 w 307"/>
                <a:gd name="T123" fmla="*/ 35 h 74"/>
                <a:gd name="T124" fmla="*/ 7 w 307"/>
                <a:gd name="T125" fmla="*/ 4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7" h="74">
                  <a:moveTo>
                    <a:pt x="7" y="46"/>
                  </a:moveTo>
                  <a:lnTo>
                    <a:pt x="4" y="48"/>
                  </a:lnTo>
                  <a:lnTo>
                    <a:pt x="2" y="50"/>
                  </a:lnTo>
                  <a:lnTo>
                    <a:pt x="1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1" y="64"/>
                  </a:lnTo>
                  <a:lnTo>
                    <a:pt x="3" y="68"/>
                  </a:lnTo>
                  <a:lnTo>
                    <a:pt x="5" y="70"/>
                  </a:lnTo>
                  <a:lnTo>
                    <a:pt x="9" y="72"/>
                  </a:lnTo>
                  <a:lnTo>
                    <a:pt x="12" y="73"/>
                  </a:lnTo>
                  <a:lnTo>
                    <a:pt x="15" y="74"/>
                  </a:lnTo>
                  <a:lnTo>
                    <a:pt x="19" y="73"/>
                  </a:lnTo>
                  <a:lnTo>
                    <a:pt x="24" y="71"/>
                  </a:lnTo>
                  <a:lnTo>
                    <a:pt x="39" y="61"/>
                  </a:lnTo>
                  <a:lnTo>
                    <a:pt x="54" y="53"/>
                  </a:lnTo>
                  <a:lnTo>
                    <a:pt x="70" y="46"/>
                  </a:lnTo>
                  <a:lnTo>
                    <a:pt x="86" y="40"/>
                  </a:lnTo>
                  <a:lnTo>
                    <a:pt x="103" y="35"/>
                  </a:lnTo>
                  <a:lnTo>
                    <a:pt x="119" y="32"/>
                  </a:lnTo>
                  <a:lnTo>
                    <a:pt x="136" y="31"/>
                  </a:lnTo>
                  <a:lnTo>
                    <a:pt x="153" y="30"/>
                  </a:lnTo>
                  <a:lnTo>
                    <a:pt x="171" y="31"/>
                  </a:lnTo>
                  <a:lnTo>
                    <a:pt x="188" y="32"/>
                  </a:lnTo>
                  <a:lnTo>
                    <a:pt x="204" y="35"/>
                  </a:lnTo>
                  <a:lnTo>
                    <a:pt x="221" y="40"/>
                  </a:lnTo>
                  <a:lnTo>
                    <a:pt x="237" y="46"/>
                  </a:lnTo>
                  <a:lnTo>
                    <a:pt x="253" y="53"/>
                  </a:lnTo>
                  <a:lnTo>
                    <a:pt x="268" y="61"/>
                  </a:lnTo>
                  <a:lnTo>
                    <a:pt x="283" y="71"/>
                  </a:lnTo>
                  <a:lnTo>
                    <a:pt x="285" y="72"/>
                  </a:lnTo>
                  <a:lnTo>
                    <a:pt x="289" y="73"/>
                  </a:lnTo>
                  <a:lnTo>
                    <a:pt x="292" y="74"/>
                  </a:lnTo>
                  <a:lnTo>
                    <a:pt x="294" y="73"/>
                  </a:lnTo>
                  <a:lnTo>
                    <a:pt x="297" y="73"/>
                  </a:lnTo>
                  <a:lnTo>
                    <a:pt x="299" y="71"/>
                  </a:lnTo>
                  <a:lnTo>
                    <a:pt x="301" y="70"/>
                  </a:lnTo>
                  <a:lnTo>
                    <a:pt x="304" y="68"/>
                  </a:lnTo>
                  <a:lnTo>
                    <a:pt x="306" y="64"/>
                  </a:lnTo>
                  <a:lnTo>
                    <a:pt x="307" y="62"/>
                  </a:lnTo>
                  <a:lnTo>
                    <a:pt x="307" y="59"/>
                  </a:lnTo>
                  <a:lnTo>
                    <a:pt x="307" y="56"/>
                  </a:lnTo>
                  <a:lnTo>
                    <a:pt x="306" y="54"/>
                  </a:lnTo>
                  <a:lnTo>
                    <a:pt x="305" y="50"/>
                  </a:lnTo>
                  <a:lnTo>
                    <a:pt x="303" y="48"/>
                  </a:lnTo>
                  <a:lnTo>
                    <a:pt x="300" y="46"/>
                  </a:lnTo>
                  <a:lnTo>
                    <a:pt x="283" y="35"/>
                  </a:lnTo>
                  <a:lnTo>
                    <a:pt x="266" y="26"/>
                  </a:lnTo>
                  <a:lnTo>
                    <a:pt x="248" y="18"/>
                  </a:lnTo>
                  <a:lnTo>
                    <a:pt x="230" y="12"/>
                  </a:lnTo>
                  <a:lnTo>
                    <a:pt x="211" y="6"/>
                  </a:lnTo>
                  <a:lnTo>
                    <a:pt x="192" y="3"/>
                  </a:lnTo>
                  <a:lnTo>
                    <a:pt x="173" y="0"/>
                  </a:lnTo>
                  <a:lnTo>
                    <a:pt x="153" y="0"/>
                  </a:lnTo>
                  <a:lnTo>
                    <a:pt x="134" y="1"/>
                  </a:lnTo>
                  <a:lnTo>
                    <a:pt x="115" y="3"/>
                  </a:lnTo>
                  <a:lnTo>
                    <a:pt x="96" y="6"/>
                  </a:lnTo>
                  <a:lnTo>
                    <a:pt x="77" y="12"/>
                  </a:lnTo>
                  <a:lnTo>
                    <a:pt x="59" y="18"/>
                  </a:lnTo>
                  <a:lnTo>
                    <a:pt x="41" y="26"/>
                  </a:lnTo>
                  <a:lnTo>
                    <a:pt x="24" y="35"/>
                  </a:lnTo>
                  <a:lnTo>
                    <a:pt x="7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92">
              <a:extLst>
                <a:ext uri="{FF2B5EF4-FFF2-40B4-BE49-F238E27FC236}">
                  <a16:creationId xmlns:a16="http://schemas.microsoft.com/office/drawing/2014/main" xmlns="" id="{D623EF97-1FC5-4F39-B33A-251A6629D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901700"/>
              <a:ext cx="39688" cy="14288"/>
            </a:xfrm>
            <a:custGeom>
              <a:avLst/>
              <a:gdLst>
                <a:gd name="T0" fmla="*/ 8 w 125"/>
                <a:gd name="T1" fmla="*/ 15 h 44"/>
                <a:gd name="T2" fmla="*/ 6 w 125"/>
                <a:gd name="T3" fmla="*/ 17 h 44"/>
                <a:gd name="T4" fmla="*/ 4 w 125"/>
                <a:gd name="T5" fmla="*/ 19 h 44"/>
                <a:gd name="T6" fmla="*/ 2 w 125"/>
                <a:gd name="T7" fmla="*/ 23 h 44"/>
                <a:gd name="T8" fmla="*/ 1 w 125"/>
                <a:gd name="T9" fmla="*/ 25 h 44"/>
                <a:gd name="T10" fmla="*/ 0 w 125"/>
                <a:gd name="T11" fmla="*/ 28 h 44"/>
                <a:gd name="T12" fmla="*/ 0 w 125"/>
                <a:gd name="T13" fmla="*/ 31 h 44"/>
                <a:gd name="T14" fmla="*/ 1 w 125"/>
                <a:gd name="T15" fmla="*/ 33 h 44"/>
                <a:gd name="T16" fmla="*/ 2 w 125"/>
                <a:gd name="T17" fmla="*/ 37 h 44"/>
                <a:gd name="T18" fmla="*/ 6 w 125"/>
                <a:gd name="T19" fmla="*/ 40 h 44"/>
                <a:gd name="T20" fmla="*/ 9 w 125"/>
                <a:gd name="T21" fmla="*/ 42 h 44"/>
                <a:gd name="T22" fmla="*/ 12 w 125"/>
                <a:gd name="T23" fmla="*/ 43 h 44"/>
                <a:gd name="T24" fmla="*/ 15 w 125"/>
                <a:gd name="T25" fmla="*/ 44 h 44"/>
                <a:gd name="T26" fmla="*/ 20 w 125"/>
                <a:gd name="T27" fmla="*/ 43 h 44"/>
                <a:gd name="T28" fmla="*/ 24 w 125"/>
                <a:gd name="T29" fmla="*/ 42 h 44"/>
                <a:gd name="T30" fmla="*/ 32 w 125"/>
                <a:gd name="T31" fmla="*/ 37 h 44"/>
                <a:gd name="T32" fmla="*/ 42 w 125"/>
                <a:gd name="T33" fmla="*/ 33 h 44"/>
                <a:gd name="T34" fmla="*/ 53 w 125"/>
                <a:gd name="T35" fmla="*/ 31 h 44"/>
                <a:gd name="T36" fmla="*/ 62 w 125"/>
                <a:gd name="T37" fmla="*/ 30 h 44"/>
                <a:gd name="T38" fmla="*/ 72 w 125"/>
                <a:gd name="T39" fmla="*/ 31 h 44"/>
                <a:gd name="T40" fmla="*/ 83 w 125"/>
                <a:gd name="T41" fmla="*/ 33 h 44"/>
                <a:gd name="T42" fmla="*/ 93 w 125"/>
                <a:gd name="T43" fmla="*/ 37 h 44"/>
                <a:gd name="T44" fmla="*/ 101 w 125"/>
                <a:gd name="T45" fmla="*/ 42 h 44"/>
                <a:gd name="T46" fmla="*/ 104 w 125"/>
                <a:gd name="T47" fmla="*/ 43 h 44"/>
                <a:gd name="T48" fmla="*/ 108 w 125"/>
                <a:gd name="T49" fmla="*/ 43 h 44"/>
                <a:gd name="T50" fmla="*/ 110 w 125"/>
                <a:gd name="T51" fmla="*/ 44 h 44"/>
                <a:gd name="T52" fmla="*/ 113 w 125"/>
                <a:gd name="T53" fmla="*/ 43 h 44"/>
                <a:gd name="T54" fmla="*/ 116 w 125"/>
                <a:gd name="T55" fmla="*/ 42 h 44"/>
                <a:gd name="T56" fmla="*/ 118 w 125"/>
                <a:gd name="T57" fmla="*/ 41 h 44"/>
                <a:gd name="T58" fmla="*/ 120 w 125"/>
                <a:gd name="T59" fmla="*/ 39 h 44"/>
                <a:gd name="T60" fmla="*/ 123 w 125"/>
                <a:gd name="T61" fmla="*/ 37 h 44"/>
                <a:gd name="T62" fmla="*/ 124 w 125"/>
                <a:gd name="T63" fmla="*/ 33 h 44"/>
                <a:gd name="T64" fmla="*/ 125 w 125"/>
                <a:gd name="T65" fmla="*/ 31 h 44"/>
                <a:gd name="T66" fmla="*/ 125 w 125"/>
                <a:gd name="T67" fmla="*/ 28 h 44"/>
                <a:gd name="T68" fmla="*/ 124 w 125"/>
                <a:gd name="T69" fmla="*/ 25 h 44"/>
                <a:gd name="T70" fmla="*/ 123 w 125"/>
                <a:gd name="T71" fmla="*/ 23 h 44"/>
                <a:gd name="T72" fmla="*/ 121 w 125"/>
                <a:gd name="T73" fmla="*/ 19 h 44"/>
                <a:gd name="T74" fmla="*/ 119 w 125"/>
                <a:gd name="T75" fmla="*/ 17 h 44"/>
                <a:gd name="T76" fmla="*/ 117 w 125"/>
                <a:gd name="T77" fmla="*/ 16 h 44"/>
                <a:gd name="T78" fmla="*/ 104 w 125"/>
                <a:gd name="T79" fmla="*/ 9 h 44"/>
                <a:gd name="T80" fmla="*/ 90 w 125"/>
                <a:gd name="T81" fmla="*/ 4 h 44"/>
                <a:gd name="T82" fmla="*/ 76 w 125"/>
                <a:gd name="T83" fmla="*/ 1 h 44"/>
                <a:gd name="T84" fmla="*/ 62 w 125"/>
                <a:gd name="T85" fmla="*/ 0 h 44"/>
                <a:gd name="T86" fmla="*/ 49 w 125"/>
                <a:gd name="T87" fmla="*/ 1 h 44"/>
                <a:gd name="T88" fmla="*/ 35 w 125"/>
                <a:gd name="T89" fmla="*/ 4 h 44"/>
                <a:gd name="T90" fmla="*/ 21 w 125"/>
                <a:gd name="T91" fmla="*/ 9 h 44"/>
                <a:gd name="T92" fmla="*/ 8 w 125"/>
                <a:gd name="T93" fmla="*/ 16 h 44"/>
                <a:gd name="T94" fmla="*/ 8 w 125"/>
                <a:gd name="T95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5" h="44">
                  <a:moveTo>
                    <a:pt x="8" y="15"/>
                  </a:moveTo>
                  <a:lnTo>
                    <a:pt x="6" y="17"/>
                  </a:lnTo>
                  <a:lnTo>
                    <a:pt x="4" y="19"/>
                  </a:lnTo>
                  <a:lnTo>
                    <a:pt x="2" y="23"/>
                  </a:lnTo>
                  <a:lnTo>
                    <a:pt x="1" y="25"/>
                  </a:lnTo>
                  <a:lnTo>
                    <a:pt x="0" y="28"/>
                  </a:lnTo>
                  <a:lnTo>
                    <a:pt x="0" y="31"/>
                  </a:lnTo>
                  <a:lnTo>
                    <a:pt x="1" y="33"/>
                  </a:lnTo>
                  <a:lnTo>
                    <a:pt x="2" y="37"/>
                  </a:lnTo>
                  <a:lnTo>
                    <a:pt x="6" y="40"/>
                  </a:lnTo>
                  <a:lnTo>
                    <a:pt x="9" y="42"/>
                  </a:lnTo>
                  <a:lnTo>
                    <a:pt x="12" y="43"/>
                  </a:lnTo>
                  <a:lnTo>
                    <a:pt x="15" y="44"/>
                  </a:lnTo>
                  <a:lnTo>
                    <a:pt x="20" y="43"/>
                  </a:lnTo>
                  <a:lnTo>
                    <a:pt x="24" y="42"/>
                  </a:lnTo>
                  <a:lnTo>
                    <a:pt x="32" y="37"/>
                  </a:lnTo>
                  <a:lnTo>
                    <a:pt x="42" y="33"/>
                  </a:lnTo>
                  <a:lnTo>
                    <a:pt x="53" y="31"/>
                  </a:lnTo>
                  <a:lnTo>
                    <a:pt x="62" y="30"/>
                  </a:lnTo>
                  <a:lnTo>
                    <a:pt x="72" y="31"/>
                  </a:lnTo>
                  <a:lnTo>
                    <a:pt x="83" y="33"/>
                  </a:lnTo>
                  <a:lnTo>
                    <a:pt x="93" y="37"/>
                  </a:lnTo>
                  <a:lnTo>
                    <a:pt x="101" y="42"/>
                  </a:lnTo>
                  <a:lnTo>
                    <a:pt x="104" y="43"/>
                  </a:lnTo>
                  <a:lnTo>
                    <a:pt x="108" y="43"/>
                  </a:lnTo>
                  <a:lnTo>
                    <a:pt x="110" y="44"/>
                  </a:lnTo>
                  <a:lnTo>
                    <a:pt x="113" y="43"/>
                  </a:lnTo>
                  <a:lnTo>
                    <a:pt x="116" y="42"/>
                  </a:lnTo>
                  <a:lnTo>
                    <a:pt x="118" y="41"/>
                  </a:lnTo>
                  <a:lnTo>
                    <a:pt x="120" y="39"/>
                  </a:lnTo>
                  <a:lnTo>
                    <a:pt x="123" y="37"/>
                  </a:lnTo>
                  <a:lnTo>
                    <a:pt x="124" y="33"/>
                  </a:lnTo>
                  <a:lnTo>
                    <a:pt x="125" y="31"/>
                  </a:lnTo>
                  <a:lnTo>
                    <a:pt x="125" y="28"/>
                  </a:lnTo>
                  <a:lnTo>
                    <a:pt x="124" y="25"/>
                  </a:lnTo>
                  <a:lnTo>
                    <a:pt x="123" y="23"/>
                  </a:lnTo>
                  <a:lnTo>
                    <a:pt x="121" y="19"/>
                  </a:lnTo>
                  <a:lnTo>
                    <a:pt x="119" y="17"/>
                  </a:lnTo>
                  <a:lnTo>
                    <a:pt x="117" y="16"/>
                  </a:lnTo>
                  <a:lnTo>
                    <a:pt x="104" y="9"/>
                  </a:lnTo>
                  <a:lnTo>
                    <a:pt x="90" y="4"/>
                  </a:lnTo>
                  <a:lnTo>
                    <a:pt x="76" y="1"/>
                  </a:lnTo>
                  <a:lnTo>
                    <a:pt x="62" y="0"/>
                  </a:lnTo>
                  <a:lnTo>
                    <a:pt x="49" y="1"/>
                  </a:lnTo>
                  <a:lnTo>
                    <a:pt x="35" y="4"/>
                  </a:lnTo>
                  <a:lnTo>
                    <a:pt x="21" y="9"/>
                  </a:lnTo>
                  <a:lnTo>
                    <a:pt x="8" y="16"/>
                  </a:ln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xmlns="" id="{66EB7E37-D747-47A0-BA83-208EA470E7C6}"/>
              </a:ext>
            </a:extLst>
          </p:cNvPr>
          <p:cNvGrpSpPr/>
          <p:nvPr/>
        </p:nvGrpSpPr>
        <p:grpSpPr>
          <a:xfrm>
            <a:off x="1254920" y="3532981"/>
            <a:ext cx="220663" cy="287338"/>
            <a:chOff x="925513" y="1360488"/>
            <a:chExt cx="220663" cy="287338"/>
          </a:xfrm>
          <a:solidFill>
            <a:schemeClr val="bg1"/>
          </a:solidFill>
        </p:grpSpPr>
        <p:sp>
          <p:nvSpPr>
            <p:cNvPr id="251" name="Freeform 160">
              <a:extLst>
                <a:ext uri="{FF2B5EF4-FFF2-40B4-BE49-F238E27FC236}">
                  <a16:creationId xmlns:a16="http://schemas.microsoft.com/office/drawing/2014/main" xmlns="" id="{B79309BF-18E8-4647-A9C1-67618DA056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513" y="1360488"/>
              <a:ext cx="220663" cy="287338"/>
            </a:xfrm>
            <a:custGeom>
              <a:avLst/>
              <a:gdLst>
                <a:gd name="T0" fmla="*/ 661 w 692"/>
                <a:gd name="T1" fmla="*/ 825 h 903"/>
                <a:gd name="T2" fmla="*/ 655 w 692"/>
                <a:gd name="T3" fmla="*/ 842 h 903"/>
                <a:gd name="T4" fmla="*/ 645 w 692"/>
                <a:gd name="T5" fmla="*/ 856 h 903"/>
                <a:gd name="T6" fmla="*/ 631 w 692"/>
                <a:gd name="T7" fmla="*/ 867 h 903"/>
                <a:gd name="T8" fmla="*/ 614 w 692"/>
                <a:gd name="T9" fmla="*/ 872 h 903"/>
                <a:gd name="T10" fmla="*/ 90 w 692"/>
                <a:gd name="T11" fmla="*/ 873 h 903"/>
                <a:gd name="T12" fmla="*/ 72 w 692"/>
                <a:gd name="T13" fmla="*/ 871 h 903"/>
                <a:gd name="T14" fmla="*/ 56 w 692"/>
                <a:gd name="T15" fmla="*/ 863 h 903"/>
                <a:gd name="T16" fmla="*/ 43 w 692"/>
                <a:gd name="T17" fmla="*/ 852 h 903"/>
                <a:gd name="T18" fmla="*/ 35 w 692"/>
                <a:gd name="T19" fmla="*/ 837 h 903"/>
                <a:gd name="T20" fmla="*/ 30 w 692"/>
                <a:gd name="T21" fmla="*/ 819 h 903"/>
                <a:gd name="T22" fmla="*/ 30 w 692"/>
                <a:gd name="T23" fmla="*/ 85 h 903"/>
                <a:gd name="T24" fmla="*/ 35 w 692"/>
                <a:gd name="T25" fmla="*/ 68 h 903"/>
                <a:gd name="T26" fmla="*/ 43 w 692"/>
                <a:gd name="T27" fmla="*/ 52 h 903"/>
                <a:gd name="T28" fmla="*/ 56 w 692"/>
                <a:gd name="T29" fmla="*/ 41 h 903"/>
                <a:gd name="T30" fmla="*/ 72 w 692"/>
                <a:gd name="T31" fmla="*/ 33 h 903"/>
                <a:gd name="T32" fmla="*/ 90 w 692"/>
                <a:gd name="T33" fmla="*/ 30 h 903"/>
                <a:gd name="T34" fmla="*/ 614 w 692"/>
                <a:gd name="T35" fmla="*/ 32 h 903"/>
                <a:gd name="T36" fmla="*/ 631 w 692"/>
                <a:gd name="T37" fmla="*/ 37 h 903"/>
                <a:gd name="T38" fmla="*/ 645 w 692"/>
                <a:gd name="T39" fmla="*/ 48 h 903"/>
                <a:gd name="T40" fmla="*/ 655 w 692"/>
                <a:gd name="T41" fmla="*/ 62 h 903"/>
                <a:gd name="T42" fmla="*/ 661 w 692"/>
                <a:gd name="T43" fmla="*/ 78 h 903"/>
                <a:gd name="T44" fmla="*/ 662 w 692"/>
                <a:gd name="T45" fmla="*/ 813 h 903"/>
                <a:gd name="T46" fmla="*/ 81 w 692"/>
                <a:gd name="T47" fmla="*/ 1 h 903"/>
                <a:gd name="T48" fmla="*/ 55 w 692"/>
                <a:gd name="T49" fmla="*/ 7 h 903"/>
                <a:gd name="T50" fmla="*/ 32 w 692"/>
                <a:gd name="T51" fmla="*/ 21 h 903"/>
                <a:gd name="T52" fmla="*/ 15 w 692"/>
                <a:gd name="T53" fmla="*/ 40 h 903"/>
                <a:gd name="T54" fmla="*/ 4 w 692"/>
                <a:gd name="T55" fmla="*/ 64 h 903"/>
                <a:gd name="T56" fmla="*/ 0 w 692"/>
                <a:gd name="T57" fmla="*/ 91 h 903"/>
                <a:gd name="T58" fmla="*/ 1 w 692"/>
                <a:gd name="T59" fmla="*/ 831 h 903"/>
                <a:gd name="T60" fmla="*/ 11 w 692"/>
                <a:gd name="T61" fmla="*/ 856 h 903"/>
                <a:gd name="T62" fmla="*/ 26 w 692"/>
                <a:gd name="T63" fmla="*/ 877 h 903"/>
                <a:gd name="T64" fmla="*/ 48 w 692"/>
                <a:gd name="T65" fmla="*/ 892 h 903"/>
                <a:gd name="T66" fmla="*/ 72 w 692"/>
                <a:gd name="T67" fmla="*/ 902 h 903"/>
                <a:gd name="T68" fmla="*/ 602 w 692"/>
                <a:gd name="T69" fmla="*/ 903 h 903"/>
                <a:gd name="T70" fmla="*/ 629 w 692"/>
                <a:gd name="T71" fmla="*/ 900 h 903"/>
                <a:gd name="T72" fmla="*/ 652 w 692"/>
                <a:gd name="T73" fmla="*/ 888 h 903"/>
                <a:gd name="T74" fmla="*/ 672 w 692"/>
                <a:gd name="T75" fmla="*/ 871 h 903"/>
                <a:gd name="T76" fmla="*/ 686 w 692"/>
                <a:gd name="T77" fmla="*/ 848 h 903"/>
                <a:gd name="T78" fmla="*/ 692 w 692"/>
                <a:gd name="T79" fmla="*/ 823 h 903"/>
                <a:gd name="T80" fmla="*/ 692 w 692"/>
                <a:gd name="T81" fmla="*/ 81 h 903"/>
                <a:gd name="T82" fmla="*/ 686 w 692"/>
                <a:gd name="T83" fmla="*/ 56 h 903"/>
                <a:gd name="T84" fmla="*/ 672 w 692"/>
                <a:gd name="T85" fmla="*/ 33 h 903"/>
                <a:gd name="T86" fmla="*/ 652 w 692"/>
                <a:gd name="T87" fmla="*/ 16 h 903"/>
                <a:gd name="T88" fmla="*/ 629 w 692"/>
                <a:gd name="T89" fmla="*/ 4 h 903"/>
                <a:gd name="T90" fmla="*/ 602 w 692"/>
                <a:gd name="T9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92" h="903">
                  <a:moveTo>
                    <a:pt x="662" y="813"/>
                  </a:moveTo>
                  <a:lnTo>
                    <a:pt x="662" y="819"/>
                  </a:lnTo>
                  <a:lnTo>
                    <a:pt x="661" y="825"/>
                  </a:lnTo>
                  <a:lnTo>
                    <a:pt x="660" y="831"/>
                  </a:lnTo>
                  <a:lnTo>
                    <a:pt x="658" y="837"/>
                  </a:lnTo>
                  <a:lnTo>
                    <a:pt x="655" y="842"/>
                  </a:lnTo>
                  <a:lnTo>
                    <a:pt x="652" y="847"/>
                  </a:lnTo>
                  <a:lnTo>
                    <a:pt x="648" y="852"/>
                  </a:lnTo>
                  <a:lnTo>
                    <a:pt x="645" y="856"/>
                  </a:lnTo>
                  <a:lnTo>
                    <a:pt x="641" y="859"/>
                  </a:lnTo>
                  <a:lnTo>
                    <a:pt x="635" y="863"/>
                  </a:lnTo>
                  <a:lnTo>
                    <a:pt x="631" y="867"/>
                  </a:lnTo>
                  <a:lnTo>
                    <a:pt x="626" y="869"/>
                  </a:lnTo>
                  <a:lnTo>
                    <a:pt x="620" y="871"/>
                  </a:lnTo>
                  <a:lnTo>
                    <a:pt x="614" y="872"/>
                  </a:lnTo>
                  <a:lnTo>
                    <a:pt x="608" y="873"/>
                  </a:lnTo>
                  <a:lnTo>
                    <a:pt x="602" y="873"/>
                  </a:lnTo>
                  <a:lnTo>
                    <a:pt x="90" y="873"/>
                  </a:lnTo>
                  <a:lnTo>
                    <a:pt x="84" y="873"/>
                  </a:lnTo>
                  <a:lnTo>
                    <a:pt x="78" y="872"/>
                  </a:lnTo>
                  <a:lnTo>
                    <a:pt x="72" y="871"/>
                  </a:lnTo>
                  <a:lnTo>
                    <a:pt x="67" y="869"/>
                  </a:lnTo>
                  <a:lnTo>
                    <a:pt x="61" y="867"/>
                  </a:lnTo>
                  <a:lnTo>
                    <a:pt x="56" y="863"/>
                  </a:lnTo>
                  <a:lnTo>
                    <a:pt x="52" y="859"/>
                  </a:lnTo>
                  <a:lnTo>
                    <a:pt x="48" y="856"/>
                  </a:lnTo>
                  <a:lnTo>
                    <a:pt x="43" y="852"/>
                  </a:lnTo>
                  <a:lnTo>
                    <a:pt x="40" y="847"/>
                  </a:lnTo>
                  <a:lnTo>
                    <a:pt x="37" y="842"/>
                  </a:lnTo>
                  <a:lnTo>
                    <a:pt x="35" y="837"/>
                  </a:lnTo>
                  <a:lnTo>
                    <a:pt x="32" y="831"/>
                  </a:lnTo>
                  <a:lnTo>
                    <a:pt x="31" y="826"/>
                  </a:lnTo>
                  <a:lnTo>
                    <a:pt x="30" y="819"/>
                  </a:lnTo>
                  <a:lnTo>
                    <a:pt x="30" y="813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78"/>
                  </a:lnTo>
                  <a:lnTo>
                    <a:pt x="32" y="73"/>
                  </a:lnTo>
                  <a:lnTo>
                    <a:pt x="35" y="68"/>
                  </a:lnTo>
                  <a:lnTo>
                    <a:pt x="37" y="62"/>
                  </a:lnTo>
                  <a:lnTo>
                    <a:pt x="40" y="57"/>
                  </a:lnTo>
                  <a:lnTo>
                    <a:pt x="43" y="52"/>
                  </a:lnTo>
                  <a:lnTo>
                    <a:pt x="48" y="48"/>
                  </a:lnTo>
                  <a:lnTo>
                    <a:pt x="52" y="44"/>
                  </a:lnTo>
                  <a:lnTo>
                    <a:pt x="56" y="41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72" y="33"/>
                  </a:lnTo>
                  <a:lnTo>
                    <a:pt x="78" y="32"/>
                  </a:lnTo>
                  <a:lnTo>
                    <a:pt x="84" y="31"/>
                  </a:lnTo>
                  <a:lnTo>
                    <a:pt x="90" y="30"/>
                  </a:lnTo>
                  <a:lnTo>
                    <a:pt x="602" y="30"/>
                  </a:lnTo>
                  <a:lnTo>
                    <a:pt x="608" y="31"/>
                  </a:lnTo>
                  <a:lnTo>
                    <a:pt x="614" y="32"/>
                  </a:lnTo>
                  <a:lnTo>
                    <a:pt x="620" y="33"/>
                  </a:lnTo>
                  <a:lnTo>
                    <a:pt x="626" y="35"/>
                  </a:lnTo>
                  <a:lnTo>
                    <a:pt x="631" y="37"/>
                  </a:lnTo>
                  <a:lnTo>
                    <a:pt x="635" y="41"/>
                  </a:lnTo>
                  <a:lnTo>
                    <a:pt x="641" y="44"/>
                  </a:lnTo>
                  <a:lnTo>
                    <a:pt x="645" y="48"/>
                  </a:lnTo>
                  <a:lnTo>
                    <a:pt x="648" y="52"/>
                  </a:lnTo>
                  <a:lnTo>
                    <a:pt x="652" y="57"/>
                  </a:lnTo>
                  <a:lnTo>
                    <a:pt x="655" y="62"/>
                  </a:lnTo>
                  <a:lnTo>
                    <a:pt x="658" y="68"/>
                  </a:lnTo>
                  <a:lnTo>
                    <a:pt x="660" y="73"/>
                  </a:lnTo>
                  <a:lnTo>
                    <a:pt x="661" y="78"/>
                  </a:lnTo>
                  <a:lnTo>
                    <a:pt x="662" y="85"/>
                  </a:lnTo>
                  <a:lnTo>
                    <a:pt x="662" y="91"/>
                  </a:lnTo>
                  <a:lnTo>
                    <a:pt x="662" y="813"/>
                  </a:lnTo>
                  <a:close/>
                  <a:moveTo>
                    <a:pt x="602" y="0"/>
                  </a:moveTo>
                  <a:lnTo>
                    <a:pt x="90" y="0"/>
                  </a:lnTo>
                  <a:lnTo>
                    <a:pt x="81" y="1"/>
                  </a:lnTo>
                  <a:lnTo>
                    <a:pt x="72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2" y="21"/>
                  </a:lnTo>
                  <a:lnTo>
                    <a:pt x="26" y="27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7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1" y="73"/>
                  </a:lnTo>
                  <a:lnTo>
                    <a:pt x="0" y="81"/>
                  </a:lnTo>
                  <a:lnTo>
                    <a:pt x="0" y="91"/>
                  </a:lnTo>
                  <a:lnTo>
                    <a:pt x="0" y="813"/>
                  </a:lnTo>
                  <a:lnTo>
                    <a:pt x="0" y="823"/>
                  </a:lnTo>
                  <a:lnTo>
                    <a:pt x="1" y="831"/>
                  </a:lnTo>
                  <a:lnTo>
                    <a:pt x="4" y="840"/>
                  </a:lnTo>
                  <a:lnTo>
                    <a:pt x="7" y="848"/>
                  </a:lnTo>
                  <a:lnTo>
                    <a:pt x="11" y="856"/>
                  </a:lnTo>
                  <a:lnTo>
                    <a:pt x="15" y="863"/>
                  </a:lnTo>
                  <a:lnTo>
                    <a:pt x="21" y="871"/>
                  </a:lnTo>
                  <a:lnTo>
                    <a:pt x="26" y="877"/>
                  </a:lnTo>
                  <a:lnTo>
                    <a:pt x="32" y="883"/>
                  </a:lnTo>
                  <a:lnTo>
                    <a:pt x="40" y="888"/>
                  </a:lnTo>
                  <a:lnTo>
                    <a:pt x="48" y="892"/>
                  </a:lnTo>
                  <a:lnTo>
                    <a:pt x="55" y="897"/>
                  </a:lnTo>
                  <a:lnTo>
                    <a:pt x="64" y="900"/>
                  </a:lnTo>
                  <a:lnTo>
                    <a:pt x="72" y="902"/>
                  </a:lnTo>
                  <a:lnTo>
                    <a:pt x="81" y="903"/>
                  </a:lnTo>
                  <a:lnTo>
                    <a:pt x="90" y="903"/>
                  </a:lnTo>
                  <a:lnTo>
                    <a:pt x="602" y="903"/>
                  </a:lnTo>
                  <a:lnTo>
                    <a:pt x="612" y="903"/>
                  </a:lnTo>
                  <a:lnTo>
                    <a:pt x="620" y="902"/>
                  </a:lnTo>
                  <a:lnTo>
                    <a:pt x="629" y="900"/>
                  </a:lnTo>
                  <a:lnTo>
                    <a:pt x="637" y="897"/>
                  </a:lnTo>
                  <a:lnTo>
                    <a:pt x="645" y="892"/>
                  </a:lnTo>
                  <a:lnTo>
                    <a:pt x="652" y="888"/>
                  </a:lnTo>
                  <a:lnTo>
                    <a:pt x="660" y="883"/>
                  </a:lnTo>
                  <a:lnTo>
                    <a:pt x="665" y="877"/>
                  </a:lnTo>
                  <a:lnTo>
                    <a:pt x="672" y="871"/>
                  </a:lnTo>
                  <a:lnTo>
                    <a:pt x="677" y="863"/>
                  </a:lnTo>
                  <a:lnTo>
                    <a:pt x="681" y="856"/>
                  </a:lnTo>
                  <a:lnTo>
                    <a:pt x="686" y="848"/>
                  </a:lnTo>
                  <a:lnTo>
                    <a:pt x="688" y="840"/>
                  </a:lnTo>
                  <a:lnTo>
                    <a:pt x="690" y="831"/>
                  </a:lnTo>
                  <a:lnTo>
                    <a:pt x="692" y="823"/>
                  </a:lnTo>
                  <a:lnTo>
                    <a:pt x="692" y="813"/>
                  </a:lnTo>
                  <a:lnTo>
                    <a:pt x="692" y="91"/>
                  </a:lnTo>
                  <a:lnTo>
                    <a:pt x="692" y="81"/>
                  </a:lnTo>
                  <a:lnTo>
                    <a:pt x="690" y="73"/>
                  </a:lnTo>
                  <a:lnTo>
                    <a:pt x="688" y="63"/>
                  </a:lnTo>
                  <a:lnTo>
                    <a:pt x="686" y="56"/>
                  </a:lnTo>
                  <a:lnTo>
                    <a:pt x="681" y="47"/>
                  </a:lnTo>
                  <a:lnTo>
                    <a:pt x="677" y="40"/>
                  </a:lnTo>
                  <a:lnTo>
                    <a:pt x="672" y="33"/>
                  </a:lnTo>
                  <a:lnTo>
                    <a:pt x="665" y="27"/>
                  </a:lnTo>
                  <a:lnTo>
                    <a:pt x="660" y="21"/>
                  </a:lnTo>
                  <a:lnTo>
                    <a:pt x="652" y="16"/>
                  </a:lnTo>
                  <a:lnTo>
                    <a:pt x="645" y="12"/>
                  </a:lnTo>
                  <a:lnTo>
                    <a:pt x="637" y="7"/>
                  </a:lnTo>
                  <a:lnTo>
                    <a:pt x="629" y="4"/>
                  </a:lnTo>
                  <a:lnTo>
                    <a:pt x="620" y="2"/>
                  </a:lnTo>
                  <a:lnTo>
                    <a:pt x="612" y="1"/>
                  </a:lnTo>
                  <a:lnTo>
                    <a:pt x="602" y="0"/>
                  </a:lnTo>
                  <a:lnTo>
                    <a:pt x="6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1">
              <a:extLst>
                <a:ext uri="{FF2B5EF4-FFF2-40B4-BE49-F238E27FC236}">
                  <a16:creationId xmlns:a16="http://schemas.microsoft.com/office/drawing/2014/main" xmlns="" id="{3D7B5122-59B0-4343-8358-4766A9D2D1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4088" y="1398588"/>
              <a:ext cx="163513" cy="192088"/>
            </a:xfrm>
            <a:custGeom>
              <a:avLst/>
              <a:gdLst>
                <a:gd name="T0" fmla="*/ 30 w 512"/>
                <a:gd name="T1" fmla="*/ 30 h 602"/>
                <a:gd name="T2" fmla="*/ 482 w 512"/>
                <a:gd name="T3" fmla="*/ 30 h 602"/>
                <a:gd name="T4" fmla="*/ 482 w 512"/>
                <a:gd name="T5" fmla="*/ 572 h 602"/>
                <a:gd name="T6" fmla="*/ 30 w 512"/>
                <a:gd name="T7" fmla="*/ 572 h 602"/>
                <a:gd name="T8" fmla="*/ 30 w 512"/>
                <a:gd name="T9" fmla="*/ 30 h 602"/>
                <a:gd name="T10" fmla="*/ 0 w 512"/>
                <a:gd name="T11" fmla="*/ 602 h 602"/>
                <a:gd name="T12" fmla="*/ 512 w 512"/>
                <a:gd name="T13" fmla="*/ 602 h 602"/>
                <a:gd name="T14" fmla="*/ 512 w 512"/>
                <a:gd name="T15" fmla="*/ 0 h 602"/>
                <a:gd name="T16" fmla="*/ 0 w 512"/>
                <a:gd name="T17" fmla="*/ 0 h 602"/>
                <a:gd name="T18" fmla="*/ 0 w 512"/>
                <a:gd name="T19" fmla="*/ 60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602">
                  <a:moveTo>
                    <a:pt x="30" y="30"/>
                  </a:moveTo>
                  <a:lnTo>
                    <a:pt x="482" y="30"/>
                  </a:lnTo>
                  <a:lnTo>
                    <a:pt x="482" y="572"/>
                  </a:lnTo>
                  <a:lnTo>
                    <a:pt x="30" y="572"/>
                  </a:lnTo>
                  <a:lnTo>
                    <a:pt x="30" y="30"/>
                  </a:lnTo>
                  <a:close/>
                  <a:moveTo>
                    <a:pt x="0" y="602"/>
                  </a:moveTo>
                  <a:lnTo>
                    <a:pt x="512" y="602"/>
                  </a:lnTo>
                  <a:lnTo>
                    <a:pt x="512" y="0"/>
                  </a:lnTo>
                  <a:lnTo>
                    <a:pt x="0" y="0"/>
                  </a:lnTo>
                  <a:lnTo>
                    <a:pt x="0" y="6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2">
              <a:extLst>
                <a:ext uri="{FF2B5EF4-FFF2-40B4-BE49-F238E27FC236}">
                  <a16:creationId xmlns:a16="http://schemas.microsoft.com/office/drawing/2014/main" xmlns="" id="{5C0A7809-A4FD-493D-B9E0-7DF1332CD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875" y="1379538"/>
              <a:ext cx="9525" cy="9525"/>
            </a:xfrm>
            <a:custGeom>
              <a:avLst/>
              <a:gdLst>
                <a:gd name="T0" fmla="*/ 15 w 30"/>
                <a:gd name="T1" fmla="*/ 30 h 30"/>
                <a:gd name="T2" fmla="*/ 18 w 30"/>
                <a:gd name="T3" fmla="*/ 29 h 30"/>
                <a:gd name="T4" fmla="*/ 21 w 30"/>
                <a:gd name="T5" fmla="*/ 28 h 30"/>
                <a:gd name="T6" fmla="*/ 23 w 30"/>
                <a:gd name="T7" fmla="*/ 27 h 30"/>
                <a:gd name="T8" fmla="*/ 25 w 30"/>
                <a:gd name="T9" fmla="*/ 25 h 30"/>
                <a:gd name="T10" fmla="*/ 28 w 30"/>
                <a:gd name="T11" fmla="*/ 23 h 30"/>
                <a:gd name="T12" fmla="*/ 29 w 30"/>
                <a:gd name="T13" fmla="*/ 20 h 30"/>
                <a:gd name="T14" fmla="*/ 30 w 30"/>
                <a:gd name="T15" fmla="*/ 17 h 30"/>
                <a:gd name="T16" fmla="*/ 30 w 30"/>
                <a:gd name="T17" fmla="*/ 15 h 30"/>
                <a:gd name="T18" fmla="*/ 30 w 30"/>
                <a:gd name="T19" fmla="*/ 12 h 30"/>
                <a:gd name="T20" fmla="*/ 29 w 30"/>
                <a:gd name="T21" fmla="*/ 9 h 30"/>
                <a:gd name="T22" fmla="*/ 28 w 30"/>
                <a:gd name="T23" fmla="*/ 7 h 30"/>
                <a:gd name="T24" fmla="*/ 25 w 30"/>
                <a:gd name="T25" fmla="*/ 4 h 30"/>
                <a:gd name="T26" fmla="*/ 23 w 30"/>
                <a:gd name="T27" fmla="*/ 2 h 30"/>
                <a:gd name="T28" fmla="*/ 21 w 30"/>
                <a:gd name="T29" fmla="*/ 1 h 30"/>
                <a:gd name="T30" fmla="*/ 18 w 30"/>
                <a:gd name="T31" fmla="*/ 0 h 30"/>
                <a:gd name="T32" fmla="*/ 15 w 30"/>
                <a:gd name="T33" fmla="*/ 0 h 30"/>
                <a:gd name="T34" fmla="*/ 13 w 30"/>
                <a:gd name="T35" fmla="*/ 0 h 30"/>
                <a:gd name="T36" fmla="*/ 9 w 30"/>
                <a:gd name="T37" fmla="*/ 1 h 30"/>
                <a:gd name="T38" fmla="*/ 7 w 30"/>
                <a:gd name="T39" fmla="*/ 2 h 30"/>
                <a:gd name="T40" fmla="*/ 4 w 30"/>
                <a:gd name="T41" fmla="*/ 4 h 30"/>
                <a:gd name="T42" fmla="*/ 3 w 30"/>
                <a:gd name="T43" fmla="*/ 7 h 30"/>
                <a:gd name="T44" fmla="*/ 1 w 30"/>
                <a:gd name="T45" fmla="*/ 9 h 30"/>
                <a:gd name="T46" fmla="*/ 1 w 30"/>
                <a:gd name="T47" fmla="*/ 12 h 30"/>
                <a:gd name="T48" fmla="*/ 0 w 30"/>
                <a:gd name="T49" fmla="*/ 15 h 30"/>
                <a:gd name="T50" fmla="*/ 1 w 30"/>
                <a:gd name="T51" fmla="*/ 17 h 30"/>
                <a:gd name="T52" fmla="*/ 1 w 30"/>
                <a:gd name="T53" fmla="*/ 20 h 30"/>
                <a:gd name="T54" fmla="*/ 3 w 30"/>
                <a:gd name="T55" fmla="*/ 23 h 30"/>
                <a:gd name="T56" fmla="*/ 4 w 30"/>
                <a:gd name="T57" fmla="*/ 25 h 30"/>
                <a:gd name="T58" fmla="*/ 7 w 30"/>
                <a:gd name="T59" fmla="*/ 27 h 30"/>
                <a:gd name="T60" fmla="*/ 9 w 30"/>
                <a:gd name="T61" fmla="*/ 28 h 30"/>
                <a:gd name="T62" fmla="*/ 13 w 30"/>
                <a:gd name="T63" fmla="*/ 29 h 30"/>
                <a:gd name="T64" fmla="*/ 15 w 30"/>
                <a:gd name="T65" fmla="*/ 30 h 30"/>
                <a:gd name="T66" fmla="*/ 15 w 30"/>
                <a:gd name="T6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lnTo>
                    <a:pt x="18" y="29"/>
                  </a:lnTo>
                  <a:lnTo>
                    <a:pt x="21" y="28"/>
                  </a:lnTo>
                  <a:lnTo>
                    <a:pt x="23" y="27"/>
                  </a:lnTo>
                  <a:lnTo>
                    <a:pt x="25" y="25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30" y="17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4"/>
                  </a:lnTo>
                  <a:lnTo>
                    <a:pt x="23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4" y="25"/>
                  </a:lnTo>
                  <a:lnTo>
                    <a:pt x="7" y="27"/>
                  </a:lnTo>
                  <a:lnTo>
                    <a:pt x="9" y="28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3">
              <a:extLst>
                <a:ext uri="{FF2B5EF4-FFF2-40B4-BE49-F238E27FC236}">
                  <a16:creationId xmlns:a16="http://schemas.microsoft.com/office/drawing/2014/main" xmlns="" id="{2173DDBE-B855-401F-B583-EC7BB05923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350" y="1600200"/>
              <a:ext cx="28575" cy="28575"/>
            </a:xfrm>
            <a:custGeom>
              <a:avLst/>
              <a:gdLst>
                <a:gd name="T0" fmla="*/ 43 w 90"/>
                <a:gd name="T1" fmla="*/ 60 h 90"/>
                <a:gd name="T2" fmla="*/ 37 w 90"/>
                <a:gd name="T3" fmla="*/ 58 h 90"/>
                <a:gd name="T4" fmla="*/ 33 w 90"/>
                <a:gd name="T5" fmla="*/ 54 h 90"/>
                <a:gd name="T6" fmla="*/ 31 w 90"/>
                <a:gd name="T7" fmla="*/ 48 h 90"/>
                <a:gd name="T8" fmla="*/ 31 w 90"/>
                <a:gd name="T9" fmla="*/ 42 h 90"/>
                <a:gd name="T10" fmla="*/ 33 w 90"/>
                <a:gd name="T11" fmla="*/ 36 h 90"/>
                <a:gd name="T12" fmla="*/ 37 w 90"/>
                <a:gd name="T13" fmla="*/ 33 h 90"/>
                <a:gd name="T14" fmla="*/ 43 w 90"/>
                <a:gd name="T15" fmla="*/ 30 h 90"/>
                <a:gd name="T16" fmla="*/ 48 w 90"/>
                <a:gd name="T17" fmla="*/ 30 h 90"/>
                <a:gd name="T18" fmla="*/ 53 w 90"/>
                <a:gd name="T19" fmla="*/ 33 h 90"/>
                <a:gd name="T20" fmla="*/ 58 w 90"/>
                <a:gd name="T21" fmla="*/ 36 h 90"/>
                <a:gd name="T22" fmla="*/ 60 w 90"/>
                <a:gd name="T23" fmla="*/ 42 h 90"/>
                <a:gd name="T24" fmla="*/ 60 w 90"/>
                <a:gd name="T25" fmla="*/ 48 h 90"/>
                <a:gd name="T26" fmla="*/ 58 w 90"/>
                <a:gd name="T27" fmla="*/ 54 h 90"/>
                <a:gd name="T28" fmla="*/ 53 w 90"/>
                <a:gd name="T29" fmla="*/ 58 h 90"/>
                <a:gd name="T30" fmla="*/ 48 w 90"/>
                <a:gd name="T31" fmla="*/ 60 h 90"/>
                <a:gd name="T32" fmla="*/ 45 w 90"/>
                <a:gd name="T33" fmla="*/ 60 h 90"/>
                <a:gd name="T34" fmla="*/ 36 w 90"/>
                <a:gd name="T35" fmla="*/ 1 h 90"/>
                <a:gd name="T36" fmla="*/ 20 w 90"/>
                <a:gd name="T37" fmla="*/ 7 h 90"/>
                <a:gd name="T38" fmla="*/ 7 w 90"/>
                <a:gd name="T39" fmla="*/ 20 h 90"/>
                <a:gd name="T40" fmla="*/ 1 w 90"/>
                <a:gd name="T41" fmla="*/ 36 h 90"/>
                <a:gd name="T42" fmla="*/ 1 w 90"/>
                <a:gd name="T43" fmla="*/ 55 h 90"/>
                <a:gd name="T44" fmla="*/ 7 w 90"/>
                <a:gd name="T45" fmla="*/ 71 h 90"/>
                <a:gd name="T46" fmla="*/ 20 w 90"/>
                <a:gd name="T47" fmla="*/ 82 h 90"/>
                <a:gd name="T48" fmla="*/ 36 w 90"/>
                <a:gd name="T49" fmla="*/ 89 h 90"/>
                <a:gd name="T50" fmla="*/ 54 w 90"/>
                <a:gd name="T51" fmla="*/ 89 h 90"/>
                <a:gd name="T52" fmla="*/ 70 w 90"/>
                <a:gd name="T53" fmla="*/ 82 h 90"/>
                <a:gd name="T54" fmla="*/ 82 w 90"/>
                <a:gd name="T55" fmla="*/ 71 h 90"/>
                <a:gd name="T56" fmla="*/ 90 w 90"/>
                <a:gd name="T57" fmla="*/ 55 h 90"/>
                <a:gd name="T58" fmla="*/ 90 w 90"/>
                <a:gd name="T59" fmla="*/ 36 h 90"/>
                <a:gd name="T60" fmla="*/ 82 w 90"/>
                <a:gd name="T61" fmla="*/ 20 h 90"/>
                <a:gd name="T62" fmla="*/ 70 w 90"/>
                <a:gd name="T63" fmla="*/ 7 h 90"/>
                <a:gd name="T64" fmla="*/ 54 w 90"/>
                <a:gd name="T65" fmla="*/ 1 h 90"/>
                <a:gd name="T66" fmla="*/ 45 w 90"/>
                <a:gd name="T6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90">
                  <a:moveTo>
                    <a:pt x="45" y="60"/>
                  </a:moveTo>
                  <a:lnTo>
                    <a:pt x="43" y="60"/>
                  </a:lnTo>
                  <a:lnTo>
                    <a:pt x="39" y="59"/>
                  </a:lnTo>
                  <a:lnTo>
                    <a:pt x="37" y="58"/>
                  </a:lnTo>
                  <a:lnTo>
                    <a:pt x="34" y="56"/>
                  </a:lnTo>
                  <a:lnTo>
                    <a:pt x="33" y="54"/>
                  </a:lnTo>
                  <a:lnTo>
                    <a:pt x="31" y="51"/>
                  </a:lnTo>
                  <a:lnTo>
                    <a:pt x="31" y="48"/>
                  </a:lnTo>
                  <a:lnTo>
                    <a:pt x="30" y="45"/>
                  </a:lnTo>
                  <a:lnTo>
                    <a:pt x="31" y="42"/>
                  </a:lnTo>
                  <a:lnTo>
                    <a:pt x="31" y="40"/>
                  </a:lnTo>
                  <a:lnTo>
                    <a:pt x="33" y="36"/>
                  </a:lnTo>
                  <a:lnTo>
                    <a:pt x="34" y="34"/>
                  </a:lnTo>
                  <a:lnTo>
                    <a:pt x="37" y="33"/>
                  </a:lnTo>
                  <a:lnTo>
                    <a:pt x="39" y="31"/>
                  </a:lnTo>
                  <a:lnTo>
                    <a:pt x="43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1" y="31"/>
                  </a:lnTo>
                  <a:lnTo>
                    <a:pt x="53" y="33"/>
                  </a:lnTo>
                  <a:lnTo>
                    <a:pt x="55" y="34"/>
                  </a:lnTo>
                  <a:lnTo>
                    <a:pt x="58" y="36"/>
                  </a:lnTo>
                  <a:lnTo>
                    <a:pt x="59" y="40"/>
                  </a:lnTo>
                  <a:lnTo>
                    <a:pt x="60" y="42"/>
                  </a:lnTo>
                  <a:lnTo>
                    <a:pt x="60" y="45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4"/>
                  </a:lnTo>
                  <a:lnTo>
                    <a:pt x="55" y="56"/>
                  </a:lnTo>
                  <a:lnTo>
                    <a:pt x="53" y="58"/>
                  </a:lnTo>
                  <a:lnTo>
                    <a:pt x="51" y="59"/>
                  </a:lnTo>
                  <a:lnTo>
                    <a:pt x="48" y="60"/>
                  </a:lnTo>
                  <a:lnTo>
                    <a:pt x="45" y="60"/>
                  </a:lnTo>
                  <a:lnTo>
                    <a:pt x="45" y="60"/>
                  </a:lnTo>
                  <a:close/>
                  <a:moveTo>
                    <a:pt x="45" y="0"/>
                  </a:moveTo>
                  <a:lnTo>
                    <a:pt x="36" y="1"/>
                  </a:lnTo>
                  <a:lnTo>
                    <a:pt x="27" y="3"/>
                  </a:lnTo>
                  <a:lnTo>
                    <a:pt x="20" y="7"/>
                  </a:lnTo>
                  <a:lnTo>
                    <a:pt x="14" y="13"/>
                  </a:lnTo>
                  <a:lnTo>
                    <a:pt x="7" y="20"/>
                  </a:lnTo>
                  <a:lnTo>
                    <a:pt x="4" y="28"/>
                  </a:lnTo>
                  <a:lnTo>
                    <a:pt x="1" y="36"/>
                  </a:lnTo>
                  <a:lnTo>
                    <a:pt x="0" y="45"/>
                  </a:lnTo>
                  <a:lnTo>
                    <a:pt x="1" y="55"/>
                  </a:lnTo>
                  <a:lnTo>
                    <a:pt x="4" y="63"/>
                  </a:lnTo>
                  <a:lnTo>
                    <a:pt x="7" y="71"/>
                  </a:lnTo>
                  <a:lnTo>
                    <a:pt x="14" y="77"/>
                  </a:lnTo>
                  <a:lnTo>
                    <a:pt x="20" y="82"/>
                  </a:lnTo>
                  <a:lnTo>
                    <a:pt x="27" y="87"/>
                  </a:lnTo>
                  <a:lnTo>
                    <a:pt x="36" y="89"/>
                  </a:lnTo>
                  <a:lnTo>
                    <a:pt x="45" y="90"/>
                  </a:lnTo>
                  <a:lnTo>
                    <a:pt x="54" y="89"/>
                  </a:lnTo>
                  <a:lnTo>
                    <a:pt x="63" y="87"/>
                  </a:lnTo>
                  <a:lnTo>
                    <a:pt x="70" y="82"/>
                  </a:lnTo>
                  <a:lnTo>
                    <a:pt x="77" y="77"/>
                  </a:lnTo>
                  <a:lnTo>
                    <a:pt x="82" y="71"/>
                  </a:lnTo>
                  <a:lnTo>
                    <a:pt x="86" y="63"/>
                  </a:lnTo>
                  <a:lnTo>
                    <a:pt x="90" y="55"/>
                  </a:lnTo>
                  <a:lnTo>
                    <a:pt x="90" y="45"/>
                  </a:lnTo>
                  <a:lnTo>
                    <a:pt x="90" y="36"/>
                  </a:lnTo>
                  <a:lnTo>
                    <a:pt x="86" y="28"/>
                  </a:lnTo>
                  <a:lnTo>
                    <a:pt x="82" y="20"/>
                  </a:lnTo>
                  <a:lnTo>
                    <a:pt x="77" y="13"/>
                  </a:lnTo>
                  <a:lnTo>
                    <a:pt x="70" y="7"/>
                  </a:lnTo>
                  <a:lnTo>
                    <a:pt x="63" y="3"/>
                  </a:lnTo>
                  <a:lnTo>
                    <a:pt x="54" y="1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4">
              <a:extLst>
                <a:ext uri="{FF2B5EF4-FFF2-40B4-BE49-F238E27FC236}">
                  <a16:creationId xmlns:a16="http://schemas.microsoft.com/office/drawing/2014/main" xmlns="" id="{88002360-54D4-4C39-94B4-CE2D92E33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2663" y="1427163"/>
              <a:ext cx="30163" cy="28575"/>
            </a:xfrm>
            <a:custGeom>
              <a:avLst/>
              <a:gdLst>
                <a:gd name="T0" fmla="*/ 31 w 91"/>
                <a:gd name="T1" fmla="*/ 30 h 90"/>
                <a:gd name="T2" fmla="*/ 61 w 91"/>
                <a:gd name="T3" fmla="*/ 30 h 90"/>
                <a:gd name="T4" fmla="*/ 61 w 91"/>
                <a:gd name="T5" fmla="*/ 60 h 90"/>
                <a:gd name="T6" fmla="*/ 31 w 91"/>
                <a:gd name="T7" fmla="*/ 60 h 90"/>
                <a:gd name="T8" fmla="*/ 31 w 91"/>
                <a:gd name="T9" fmla="*/ 30 h 90"/>
                <a:gd name="T10" fmla="*/ 0 w 91"/>
                <a:gd name="T11" fmla="*/ 90 h 90"/>
                <a:gd name="T12" fmla="*/ 91 w 91"/>
                <a:gd name="T13" fmla="*/ 90 h 90"/>
                <a:gd name="T14" fmla="*/ 91 w 91"/>
                <a:gd name="T15" fmla="*/ 0 h 90"/>
                <a:gd name="T16" fmla="*/ 0 w 91"/>
                <a:gd name="T17" fmla="*/ 0 h 90"/>
                <a:gd name="T18" fmla="*/ 0 w 91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0">
                  <a:moveTo>
                    <a:pt x="31" y="30"/>
                  </a:moveTo>
                  <a:lnTo>
                    <a:pt x="61" y="30"/>
                  </a:lnTo>
                  <a:lnTo>
                    <a:pt x="61" y="60"/>
                  </a:lnTo>
                  <a:lnTo>
                    <a:pt x="31" y="60"/>
                  </a:lnTo>
                  <a:lnTo>
                    <a:pt x="31" y="30"/>
                  </a:lnTo>
                  <a:close/>
                  <a:moveTo>
                    <a:pt x="0" y="90"/>
                  </a:moveTo>
                  <a:lnTo>
                    <a:pt x="91" y="90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5">
              <a:extLst>
                <a:ext uri="{FF2B5EF4-FFF2-40B4-BE49-F238E27FC236}">
                  <a16:creationId xmlns:a16="http://schemas.microsoft.com/office/drawing/2014/main" xmlns="" id="{DE47E858-CA00-44AB-BC22-F0439C8F24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350" y="1427163"/>
              <a:ext cx="28575" cy="28575"/>
            </a:xfrm>
            <a:custGeom>
              <a:avLst/>
              <a:gdLst>
                <a:gd name="T0" fmla="*/ 30 w 90"/>
                <a:gd name="T1" fmla="*/ 30 h 90"/>
                <a:gd name="T2" fmla="*/ 60 w 90"/>
                <a:gd name="T3" fmla="*/ 30 h 90"/>
                <a:gd name="T4" fmla="*/ 60 w 90"/>
                <a:gd name="T5" fmla="*/ 60 h 90"/>
                <a:gd name="T6" fmla="*/ 30 w 90"/>
                <a:gd name="T7" fmla="*/ 60 h 90"/>
                <a:gd name="T8" fmla="*/ 30 w 90"/>
                <a:gd name="T9" fmla="*/ 30 h 90"/>
                <a:gd name="T10" fmla="*/ 0 w 90"/>
                <a:gd name="T11" fmla="*/ 90 h 90"/>
                <a:gd name="T12" fmla="*/ 90 w 90"/>
                <a:gd name="T13" fmla="*/ 90 h 90"/>
                <a:gd name="T14" fmla="*/ 90 w 90"/>
                <a:gd name="T15" fmla="*/ 0 h 90"/>
                <a:gd name="T16" fmla="*/ 0 w 90"/>
                <a:gd name="T17" fmla="*/ 0 h 90"/>
                <a:gd name="T18" fmla="*/ 0 w 90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30" y="30"/>
                  </a:moveTo>
                  <a:lnTo>
                    <a:pt x="60" y="30"/>
                  </a:lnTo>
                  <a:lnTo>
                    <a:pt x="60" y="60"/>
                  </a:lnTo>
                  <a:lnTo>
                    <a:pt x="30" y="60"/>
                  </a:lnTo>
                  <a:lnTo>
                    <a:pt x="30" y="30"/>
                  </a:lnTo>
                  <a:close/>
                  <a:moveTo>
                    <a:pt x="0" y="90"/>
                  </a:moveTo>
                  <a:lnTo>
                    <a:pt x="90" y="90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6">
              <a:extLst>
                <a:ext uri="{FF2B5EF4-FFF2-40B4-BE49-F238E27FC236}">
                  <a16:creationId xmlns:a16="http://schemas.microsoft.com/office/drawing/2014/main" xmlns="" id="{2E1AEDAB-BA93-4FD3-941E-2CE7684A45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450" y="1427163"/>
              <a:ext cx="28575" cy="28575"/>
            </a:xfrm>
            <a:custGeom>
              <a:avLst/>
              <a:gdLst>
                <a:gd name="T0" fmla="*/ 30 w 90"/>
                <a:gd name="T1" fmla="*/ 30 h 90"/>
                <a:gd name="T2" fmla="*/ 60 w 90"/>
                <a:gd name="T3" fmla="*/ 30 h 90"/>
                <a:gd name="T4" fmla="*/ 60 w 90"/>
                <a:gd name="T5" fmla="*/ 60 h 90"/>
                <a:gd name="T6" fmla="*/ 30 w 90"/>
                <a:gd name="T7" fmla="*/ 60 h 90"/>
                <a:gd name="T8" fmla="*/ 30 w 90"/>
                <a:gd name="T9" fmla="*/ 30 h 90"/>
                <a:gd name="T10" fmla="*/ 0 w 90"/>
                <a:gd name="T11" fmla="*/ 90 h 90"/>
                <a:gd name="T12" fmla="*/ 90 w 90"/>
                <a:gd name="T13" fmla="*/ 90 h 90"/>
                <a:gd name="T14" fmla="*/ 90 w 90"/>
                <a:gd name="T15" fmla="*/ 0 h 90"/>
                <a:gd name="T16" fmla="*/ 0 w 90"/>
                <a:gd name="T17" fmla="*/ 0 h 90"/>
                <a:gd name="T18" fmla="*/ 0 w 90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30" y="30"/>
                  </a:moveTo>
                  <a:lnTo>
                    <a:pt x="60" y="30"/>
                  </a:lnTo>
                  <a:lnTo>
                    <a:pt x="60" y="60"/>
                  </a:lnTo>
                  <a:lnTo>
                    <a:pt x="30" y="60"/>
                  </a:lnTo>
                  <a:lnTo>
                    <a:pt x="30" y="30"/>
                  </a:lnTo>
                  <a:close/>
                  <a:moveTo>
                    <a:pt x="0" y="90"/>
                  </a:moveTo>
                  <a:lnTo>
                    <a:pt x="90" y="90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7">
              <a:extLst>
                <a:ext uri="{FF2B5EF4-FFF2-40B4-BE49-F238E27FC236}">
                  <a16:creationId xmlns:a16="http://schemas.microsoft.com/office/drawing/2014/main" xmlns="" id="{30323709-F010-4E94-822F-C17C37AACC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2663" y="1465263"/>
              <a:ext cx="30163" cy="28575"/>
            </a:xfrm>
            <a:custGeom>
              <a:avLst/>
              <a:gdLst>
                <a:gd name="T0" fmla="*/ 31 w 91"/>
                <a:gd name="T1" fmla="*/ 30 h 90"/>
                <a:gd name="T2" fmla="*/ 61 w 91"/>
                <a:gd name="T3" fmla="*/ 30 h 90"/>
                <a:gd name="T4" fmla="*/ 61 w 91"/>
                <a:gd name="T5" fmla="*/ 60 h 90"/>
                <a:gd name="T6" fmla="*/ 31 w 91"/>
                <a:gd name="T7" fmla="*/ 60 h 90"/>
                <a:gd name="T8" fmla="*/ 31 w 91"/>
                <a:gd name="T9" fmla="*/ 30 h 90"/>
                <a:gd name="T10" fmla="*/ 0 w 91"/>
                <a:gd name="T11" fmla="*/ 90 h 90"/>
                <a:gd name="T12" fmla="*/ 91 w 91"/>
                <a:gd name="T13" fmla="*/ 90 h 90"/>
                <a:gd name="T14" fmla="*/ 91 w 91"/>
                <a:gd name="T15" fmla="*/ 0 h 90"/>
                <a:gd name="T16" fmla="*/ 0 w 91"/>
                <a:gd name="T17" fmla="*/ 0 h 90"/>
                <a:gd name="T18" fmla="*/ 0 w 91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0">
                  <a:moveTo>
                    <a:pt x="31" y="30"/>
                  </a:moveTo>
                  <a:lnTo>
                    <a:pt x="61" y="30"/>
                  </a:lnTo>
                  <a:lnTo>
                    <a:pt x="61" y="60"/>
                  </a:lnTo>
                  <a:lnTo>
                    <a:pt x="31" y="60"/>
                  </a:lnTo>
                  <a:lnTo>
                    <a:pt x="31" y="30"/>
                  </a:lnTo>
                  <a:close/>
                  <a:moveTo>
                    <a:pt x="0" y="90"/>
                  </a:moveTo>
                  <a:lnTo>
                    <a:pt x="91" y="90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8">
              <a:extLst>
                <a:ext uri="{FF2B5EF4-FFF2-40B4-BE49-F238E27FC236}">
                  <a16:creationId xmlns:a16="http://schemas.microsoft.com/office/drawing/2014/main" xmlns="" id="{FD59EA9E-D9AB-4D08-B28A-83C8145E66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350" y="1465263"/>
              <a:ext cx="28575" cy="28575"/>
            </a:xfrm>
            <a:custGeom>
              <a:avLst/>
              <a:gdLst>
                <a:gd name="T0" fmla="*/ 30 w 90"/>
                <a:gd name="T1" fmla="*/ 30 h 90"/>
                <a:gd name="T2" fmla="*/ 60 w 90"/>
                <a:gd name="T3" fmla="*/ 30 h 90"/>
                <a:gd name="T4" fmla="*/ 60 w 90"/>
                <a:gd name="T5" fmla="*/ 60 h 90"/>
                <a:gd name="T6" fmla="*/ 30 w 90"/>
                <a:gd name="T7" fmla="*/ 60 h 90"/>
                <a:gd name="T8" fmla="*/ 30 w 90"/>
                <a:gd name="T9" fmla="*/ 30 h 90"/>
                <a:gd name="T10" fmla="*/ 0 w 90"/>
                <a:gd name="T11" fmla="*/ 90 h 90"/>
                <a:gd name="T12" fmla="*/ 90 w 90"/>
                <a:gd name="T13" fmla="*/ 90 h 90"/>
                <a:gd name="T14" fmla="*/ 90 w 90"/>
                <a:gd name="T15" fmla="*/ 0 h 90"/>
                <a:gd name="T16" fmla="*/ 0 w 90"/>
                <a:gd name="T17" fmla="*/ 0 h 90"/>
                <a:gd name="T18" fmla="*/ 0 w 90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30" y="30"/>
                  </a:moveTo>
                  <a:lnTo>
                    <a:pt x="60" y="30"/>
                  </a:lnTo>
                  <a:lnTo>
                    <a:pt x="60" y="60"/>
                  </a:lnTo>
                  <a:lnTo>
                    <a:pt x="30" y="60"/>
                  </a:lnTo>
                  <a:lnTo>
                    <a:pt x="30" y="30"/>
                  </a:lnTo>
                  <a:close/>
                  <a:moveTo>
                    <a:pt x="0" y="90"/>
                  </a:moveTo>
                  <a:lnTo>
                    <a:pt x="90" y="90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9">
              <a:extLst>
                <a:ext uri="{FF2B5EF4-FFF2-40B4-BE49-F238E27FC236}">
                  <a16:creationId xmlns:a16="http://schemas.microsoft.com/office/drawing/2014/main" xmlns="" id="{9C293EAF-5A95-43F2-8CCA-18C99DFA3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450" y="1465263"/>
              <a:ext cx="28575" cy="28575"/>
            </a:xfrm>
            <a:custGeom>
              <a:avLst/>
              <a:gdLst>
                <a:gd name="T0" fmla="*/ 30 w 90"/>
                <a:gd name="T1" fmla="*/ 30 h 90"/>
                <a:gd name="T2" fmla="*/ 60 w 90"/>
                <a:gd name="T3" fmla="*/ 30 h 90"/>
                <a:gd name="T4" fmla="*/ 60 w 90"/>
                <a:gd name="T5" fmla="*/ 60 h 90"/>
                <a:gd name="T6" fmla="*/ 30 w 90"/>
                <a:gd name="T7" fmla="*/ 60 h 90"/>
                <a:gd name="T8" fmla="*/ 30 w 90"/>
                <a:gd name="T9" fmla="*/ 30 h 90"/>
                <a:gd name="T10" fmla="*/ 0 w 90"/>
                <a:gd name="T11" fmla="*/ 90 h 90"/>
                <a:gd name="T12" fmla="*/ 90 w 90"/>
                <a:gd name="T13" fmla="*/ 90 h 90"/>
                <a:gd name="T14" fmla="*/ 90 w 90"/>
                <a:gd name="T15" fmla="*/ 0 h 90"/>
                <a:gd name="T16" fmla="*/ 0 w 90"/>
                <a:gd name="T17" fmla="*/ 0 h 90"/>
                <a:gd name="T18" fmla="*/ 0 w 90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30" y="30"/>
                  </a:moveTo>
                  <a:lnTo>
                    <a:pt x="60" y="30"/>
                  </a:lnTo>
                  <a:lnTo>
                    <a:pt x="60" y="60"/>
                  </a:lnTo>
                  <a:lnTo>
                    <a:pt x="30" y="60"/>
                  </a:lnTo>
                  <a:lnTo>
                    <a:pt x="30" y="30"/>
                  </a:lnTo>
                  <a:close/>
                  <a:moveTo>
                    <a:pt x="0" y="90"/>
                  </a:moveTo>
                  <a:lnTo>
                    <a:pt x="90" y="90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70">
              <a:extLst>
                <a:ext uri="{FF2B5EF4-FFF2-40B4-BE49-F238E27FC236}">
                  <a16:creationId xmlns:a16="http://schemas.microsoft.com/office/drawing/2014/main" xmlns="" id="{9769F376-81EA-47B4-81B1-16C1913D42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2663" y="1503363"/>
              <a:ext cx="30163" cy="30163"/>
            </a:xfrm>
            <a:custGeom>
              <a:avLst/>
              <a:gdLst>
                <a:gd name="T0" fmla="*/ 31 w 91"/>
                <a:gd name="T1" fmla="*/ 31 h 92"/>
                <a:gd name="T2" fmla="*/ 61 w 91"/>
                <a:gd name="T3" fmla="*/ 31 h 92"/>
                <a:gd name="T4" fmla="*/ 61 w 91"/>
                <a:gd name="T5" fmla="*/ 61 h 92"/>
                <a:gd name="T6" fmla="*/ 31 w 91"/>
                <a:gd name="T7" fmla="*/ 61 h 92"/>
                <a:gd name="T8" fmla="*/ 31 w 91"/>
                <a:gd name="T9" fmla="*/ 31 h 92"/>
                <a:gd name="T10" fmla="*/ 0 w 91"/>
                <a:gd name="T11" fmla="*/ 92 h 92"/>
                <a:gd name="T12" fmla="*/ 91 w 91"/>
                <a:gd name="T13" fmla="*/ 92 h 92"/>
                <a:gd name="T14" fmla="*/ 91 w 91"/>
                <a:gd name="T15" fmla="*/ 0 h 92"/>
                <a:gd name="T16" fmla="*/ 0 w 91"/>
                <a:gd name="T17" fmla="*/ 0 h 92"/>
                <a:gd name="T18" fmla="*/ 0 w 91"/>
                <a:gd name="T1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31" y="31"/>
                  </a:moveTo>
                  <a:lnTo>
                    <a:pt x="61" y="31"/>
                  </a:lnTo>
                  <a:lnTo>
                    <a:pt x="61" y="61"/>
                  </a:lnTo>
                  <a:lnTo>
                    <a:pt x="31" y="61"/>
                  </a:lnTo>
                  <a:lnTo>
                    <a:pt x="31" y="31"/>
                  </a:lnTo>
                  <a:close/>
                  <a:moveTo>
                    <a:pt x="0" y="92"/>
                  </a:moveTo>
                  <a:lnTo>
                    <a:pt x="91" y="92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71">
              <a:extLst>
                <a:ext uri="{FF2B5EF4-FFF2-40B4-BE49-F238E27FC236}">
                  <a16:creationId xmlns:a16="http://schemas.microsoft.com/office/drawing/2014/main" xmlns="" id="{E3C1214A-C75E-460C-B66B-184A176426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350" y="1503363"/>
              <a:ext cx="28575" cy="30163"/>
            </a:xfrm>
            <a:custGeom>
              <a:avLst/>
              <a:gdLst>
                <a:gd name="T0" fmla="*/ 30 w 90"/>
                <a:gd name="T1" fmla="*/ 31 h 92"/>
                <a:gd name="T2" fmla="*/ 60 w 90"/>
                <a:gd name="T3" fmla="*/ 31 h 92"/>
                <a:gd name="T4" fmla="*/ 60 w 90"/>
                <a:gd name="T5" fmla="*/ 61 h 92"/>
                <a:gd name="T6" fmla="*/ 30 w 90"/>
                <a:gd name="T7" fmla="*/ 61 h 92"/>
                <a:gd name="T8" fmla="*/ 30 w 90"/>
                <a:gd name="T9" fmla="*/ 31 h 92"/>
                <a:gd name="T10" fmla="*/ 0 w 90"/>
                <a:gd name="T11" fmla="*/ 92 h 92"/>
                <a:gd name="T12" fmla="*/ 90 w 90"/>
                <a:gd name="T13" fmla="*/ 92 h 92"/>
                <a:gd name="T14" fmla="*/ 90 w 90"/>
                <a:gd name="T15" fmla="*/ 0 h 92"/>
                <a:gd name="T16" fmla="*/ 0 w 90"/>
                <a:gd name="T17" fmla="*/ 0 h 92"/>
                <a:gd name="T18" fmla="*/ 0 w 90"/>
                <a:gd name="T1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2">
                  <a:moveTo>
                    <a:pt x="30" y="31"/>
                  </a:moveTo>
                  <a:lnTo>
                    <a:pt x="60" y="31"/>
                  </a:lnTo>
                  <a:lnTo>
                    <a:pt x="60" y="61"/>
                  </a:lnTo>
                  <a:lnTo>
                    <a:pt x="30" y="61"/>
                  </a:lnTo>
                  <a:lnTo>
                    <a:pt x="30" y="31"/>
                  </a:lnTo>
                  <a:close/>
                  <a:moveTo>
                    <a:pt x="0" y="92"/>
                  </a:moveTo>
                  <a:lnTo>
                    <a:pt x="90" y="9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xmlns="" id="{058466A8-A44C-4C4D-8CE3-D86F6B3866C7}"/>
              </a:ext>
            </a:extLst>
          </p:cNvPr>
          <p:cNvGrpSpPr/>
          <p:nvPr/>
        </p:nvGrpSpPr>
        <p:grpSpPr>
          <a:xfrm>
            <a:off x="3119439" y="3538538"/>
            <a:ext cx="276225" cy="276225"/>
            <a:chOff x="8162925" y="4216083"/>
            <a:chExt cx="276225" cy="276225"/>
          </a:xfrm>
          <a:solidFill>
            <a:schemeClr val="bg1"/>
          </a:solidFill>
        </p:grpSpPr>
        <p:sp>
          <p:nvSpPr>
            <p:cNvPr id="264" name="Freeform 394">
              <a:extLst>
                <a:ext uri="{FF2B5EF4-FFF2-40B4-BE49-F238E27FC236}">
                  <a16:creationId xmlns:a16="http://schemas.microsoft.com/office/drawing/2014/main" xmlns="" id="{347BCBC1-FE14-4C9E-97D6-DB1865577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075" y="4273233"/>
              <a:ext cx="219075" cy="219075"/>
            </a:xfrm>
            <a:custGeom>
              <a:avLst/>
              <a:gdLst>
                <a:gd name="T0" fmla="*/ 661 w 691"/>
                <a:gd name="T1" fmla="*/ 0 h 691"/>
                <a:gd name="T2" fmla="*/ 661 w 691"/>
                <a:gd name="T3" fmla="*/ 661 h 691"/>
                <a:gd name="T4" fmla="*/ 0 w 691"/>
                <a:gd name="T5" fmla="*/ 661 h 691"/>
                <a:gd name="T6" fmla="*/ 0 w 691"/>
                <a:gd name="T7" fmla="*/ 691 h 691"/>
                <a:gd name="T8" fmla="*/ 691 w 691"/>
                <a:gd name="T9" fmla="*/ 691 h 691"/>
                <a:gd name="T10" fmla="*/ 691 w 691"/>
                <a:gd name="T11" fmla="*/ 0 h 691"/>
                <a:gd name="T12" fmla="*/ 661 w 691"/>
                <a:gd name="T1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1" h="691">
                  <a:moveTo>
                    <a:pt x="661" y="0"/>
                  </a:moveTo>
                  <a:lnTo>
                    <a:pt x="661" y="661"/>
                  </a:lnTo>
                  <a:lnTo>
                    <a:pt x="0" y="661"/>
                  </a:lnTo>
                  <a:lnTo>
                    <a:pt x="0" y="691"/>
                  </a:lnTo>
                  <a:lnTo>
                    <a:pt x="691" y="691"/>
                  </a:lnTo>
                  <a:lnTo>
                    <a:pt x="691" y="0"/>
                  </a:lnTo>
                  <a:lnTo>
                    <a:pt x="6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395">
              <a:extLst>
                <a:ext uri="{FF2B5EF4-FFF2-40B4-BE49-F238E27FC236}">
                  <a16:creationId xmlns:a16="http://schemas.microsoft.com/office/drawing/2014/main" xmlns="" id="{2CEC59C9-7C17-46C2-AB3E-C9D0BF1AC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0" y="4244658"/>
              <a:ext cx="228600" cy="228600"/>
            </a:xfrm>
            <a:custGeom>
              <a:avLst/>
              <a:gdLst>
                <a:gd name="T0" fmla="*/ 720 w 720"/>
                <a:gd name="T1" fmla="*/ 0 h 721"/>
                <a:gd name="T2" fmla="*/ 690 w 720"/>
                <a:gd name="T3" fmla="*/ 0 h 721"/>
                <a:gd name="T4" fmla="*/ 690 w 720"/>
                <a:gd name="T5" fmla="*/ 691 h 721"/>
                <a:gd name="T6" fmla="*/ 0 w 720"/>
                <a:gd name="T7" fmla="*/ 691 h 721"/>
                <a:gd name="T8" fmla="*/ 0 w 720"/>
                <a:gd name="T9" fmla="*/ 721 h 721"/>
                <a:gd name="T10" fmla="*/ 720 w 720"/>
                <a:gd name="T11" fmla="*/ 721 h 721"/>
                <a:gd name="T12" fmla="*/ 720 w 720"/>
                <a:gd name="T13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0" h="721">
                  <a:moveTo>
                    <a:pt x="720" y="0"/>
                  </a:moveTo>
                  <a:lnTo>
                    <a:pt x="690" y="0"/>
                  </a:lnTo>
                  <a:lnTo>
                    <a:pt x="690" y="691"/>
                  </a:lnTo>
                  <a:lnTo>
                    <a:pt x="0" y="691"/>
                  </a:lnTo>
                  <a:lnTo>
                    <a:pt x="0" y="721"/>
                  </a:lnTo>
                  <a:lnTo>
                    <a:pt x="720" y="721"/>
                  </a:lnTo>
                  <a:lnTo>
                    <a:pt x="7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396">
              <a:extLst>
                <a:ext uri="{FF2B5EF4-FFF2-40B4-BE49-F238E27FC236}">
                  <a16:creationId xmlns:a16="http://schemas.microsoft.com/office/drawing/2014/main" xmlns="" id="{898625FF-8C55-4F1C-A9CA-6EDFD4D041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2925" y="4216083"/>
              <a:ext cx="238125" cy="238125"/>
            </a:xfrm>
            <a:custGeom>
              <a:avLst/>
              <a:gdLst>
                <a:gd name="T0" fmla="*/ 30 w 751"/>
                <a:gd name="T1" fmla="*/ 721 h 751"/>
                <a:gd name="T2" fmla="*/ 30 w 751"/>
                <a:gd name="T3" fmla="*/ 601 h 751"/>
                <a:gd name="T4" fmla="*/ 721 w 751"/>
                <a:gd name="T5" fmla="*/ 601 h 751"/>
                <a:gd name="T6" fmla="*/ 721 w 751"/>
                <a:gd name="T7" fmla="*/ 721 h 751"/>
                <a:gd name="T8" fmla="*/ 30 w 751"/>
                <a:gd name="T9" fmla="*/ 721 h 751"/>
                <a:gd name="T10" fmla="*/ 619 w 751"/>
                <a:gd name="T11" fmla="*/ 571 h 751"/>
                <a:gd name="T12" fmla="*/ 192 w 751"/>
                <a:gd name="T13" fmla="*/ 571 h 751"/>
                <a:gd name="T14" fmla="*/ 282 w 751"/>
                <a:gd name="T15" fmla="*/ 420 h 751"/>
                <a:gd name="T16" fmla="*/ 363 w 751"/>
                <a:gd name="T17" fmla="*/ 517 h 751"/>
                <a:gd name="T18" fmla="*/ 365 w 751"/>
                <a:gd name="T19" fmla="*/ 519 h 751"/>
                <a:gd name="T20" fmla="*/ 368 w 751"/>
                <a:gd name="T21" fmla="*/ 522 h 751"/>
                <a:gd name="T22" fmla="*/ 372 w 751"/>
                <a:gd name="T23" fmla="*/ 523 h 751"/>
                <a:gd name="T24" fmla="*/ 375 w 751"/>
                <a:gd name="T25" fmla="*/ 523 h 751"/>
                <a:gd name="T26" fmla="*/ 379 w 751"/>
                <a:gd name="T27" fmla="*/ 523 h 751"/>
                <a:gd name="T28" fmla="*/ 382 w 751"/>
                <a:gd name="T29" fmla="*/ 521 h 751"/>
                <a:gd name="T30" fmla="*/ 385 w 751"/>
                <a:gd name="T31" fmla="*/ 518 h 751"/>
                <a:gd name="T32" fmla="*/ 387 w 751"/>
                <a:gd name="T33" fmla="*/ 516 h 751"/>
                <a:gd name="T34" fmla="*/ 523 w 751"/>
                <a:gd name="T35" fmla="*/ 314 h 751"/>
                <a:gd name="T36" fmla="*/ 619 w 751"/>
                <a:gd name="T37" fmla="*/ 571 h 751"/>
                <a:gd name="T38" fmla="*/ 721 w 751"/>
                <a:gd name="T39" fmla="*/ 30 h 751"/>
                <a:gd name="T40" fmla="*/ 721 w 751"/>
                <a:gd name="T41" fmla="*/ 571 h 751"/>
                <a:gd name="T42" fmla="*/ 652 w 751"/>
                <a:gd name="T43" fmla="*/ 571 h 751"/>
                <a:gd name="T44" fmla="*/ 540 w 751"/>
                <a:gd name="T45" fmla="*/ 275 h 751"/>
                <a:gd name="T46" fmla="*/ 538 w 751"/>
                <a:gd name="T47" fmla="*/ 272 h 751"/>
                <a:gd name="T48" fmla="*/ 536 w 751"/>
                <a:gd name="T49" fmla="*/ 269 h 751"/>
                <a:gd name="T50" fmla="*/ 533 w 751"/>
                <a:gd name="T51" fmla="*/ 266 h 751"/>
                <a:gd name="T52" fmla="*/ 528 w 751"/>
                <a:gd name="T53" fmla="*/ 265 h 751"/>
                <a:gd name="T54" fmla="*/ 524 w 751"/>
                <a:gd name="T55" fmla="*/ 265 h 751"/>
                <a:gd name="T56" fmla="*/ 520 w 751"/>
                <a:gd name="T57" fmla="*/ 266 h 751"/>
                <a:gd name="T58" fmla="*/ 516 w 751"/>
                <a:gd name="T59" fmla="*/ 269 h 751"/>
                <a:gd name="T60" fmla="*/ 513 w 751"/>
                <a:gd name="T61" fmla="*/ 272 h 751"/>
                <a:gd name="T62" fmla="*/ 373 w 751"/>
                <a:gd name="T63" fmla="*/ 483 h 751"/>
                <a:gd name="T64" fmla="*/ 291 w 751"/>
                <a:gd name="T65" fmla="*/ 384 h 751"/>
                <a:gd name="T66" fmla="*/ 289 w 751"/>
                <a:gd name="T67" fmla="*/ 382 h 751"/>
                <a:gd name="T68" fmla="*/ 286 w 751"/>
                <a:gd name="T69" fmla="*/ 380 h 751"/>
                <a:gd name="T70" fmla="*/ 283 w 751"/>
                <a:gd name="T71" fmla="*/ 379 h 751"/>
                <a:gd name="T72" fmla="*/ 278 w 751"/>
                <a:gd name="T73" fmla="*/ 379 h 751"/>
                <a:gd name="T74" fmla="*/ 275 w 751"/>
                <a:gd name="T75" fmla="*/ 380 h 751"/>
                <a:gd name="T76" fmla="*/ 272 w 751"/>
                <a:gd name="T77" fmla="*/ 381 h 751"/>
                <a:gd name="T78" fmla="*/ 269 w 751"/>
                <a:gd name="T79" fmla="*/ 383 h 751"/>
                <a:gd name="T80" fmla="*/ 267 w 751"/>
                <a:gd name="T81" fmla="*/ 387 h 751"/>
                <a:gd name="T82" fmla="*/ 156 w 751"/>
                <a:gd name="T83" fmla="*/ 571 h 751"/>
                <a:gd name="T84" fmla="*/ 30 w 751"/>
                <a:gd name="T85" fmla="*/ 571 h 751"/>
                <a:gd name="T86" fmla="*/ 30 w 751"/>
                <a:gd name="T87" fmla="*/ 30 h 751"/>
                <a:gd name="T88" fmla="*/ 721 w 751"/>
                <a:gd name="T89" fmla="*/ 30 h 751"/>
                <a:gd name="T90" fmla="*/ 751 w 751"/>
                <a:gd name="T91" fmla="*/ 0 h 751"/>
                <a:gd name="T92" fmla="*/ 0 w 751"/>
                <a:gd name="T93" fmla="*/ 0 h 751"/>
                <a:gd name="T94" fmla="*/ 0 w 751"/>
                <a:gd name="T95" fmla="*/ 751 h 751"/>
                <a:gd name="T96" fmla="*/ 751 w 751"/>
                <a:gd name="T97" fmla="*/ 751 h 751"/>
                <a:gd name="T98" fmla="*/ 751 w 751"/>
                <a:gd name="T99" fmla="*/ 0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51" h="751">
                  <a:moveTo>
                    <a:pt x="30" y="721"/>
                  </a:moveTo>
                  <a:lnTo>
                    <a:pt x="30" y="601"/>
                  </a:lnTo>
                  <a:lnTo>
                    <a:pt x="721" y="601"/>
                  </a:lnTo>
                  <a:lnTo>
                    <a:pt x="721" y="721"/>
                  </a:lnTo>
                  <a:lnTo>
                    <a:pt x="30" y="721"/>
                  </a:lnTo>
                  <a:close/>
                  <a:moveTo>
                    <a:pt x="619" y="571"/>
                  </a:moveTo>
                  <a:lnTo>
                    <a:pt x="192" y="571"/>
                  </a:lnTo>
                  <a:lnTo>
                    <a:pt x="282" y="420"/>
                  </a:lnTo>
                  <a:lnTo>
                    <a:pt x="363" y="517"/>
                  </a:lnTo>
                  <a:lnTo>
                    <a:pt x="365" y="519"/>
                  </a:lnTo>
                  <a:lnTo>
                    <a:pt x="368" y="522"/>
                  </a:lnTo>
                  <a:lnTo>
                    <a:pt x="372" y="523"/>
                  </a:lnTo>
                  <a:lnTo>
                    <a:pt x="375" y="523"/>
                  </a:lnTo>
                  <a:lnTo>
                    <a:pt x="379" y="523"/>
                  </a:lnTo>
                  <a:lnTo>
                    <a:pt x="382" y="521"/>
                  </a:lnTo>
                  <a:lnTo>
                    <a:pt x="385" y="518"/>
                  </a:lnTo>
                  <a:lnTo>
                    <a:pt x="387" y="516"/>
                  </a:lnTo>
                  <a:lnTo>
                    <a:pt x="523" y="314"/>
                  </a:lnTo>
                  <a:lnTo>
                    <a:pt x="619" y="571"/>
                  </a:lnTo>
                  <a:close/>
                  <a:moveTo>
                    <a:pt x="721" y="30"/>
                  </a:moveTo>
                  <a:lnTo>
                    <a:pt x="721" y="571"/>
                  </a:lnTo>
                  <a:lnTo>
                    <a:pt x="652" y="571"/>
                  </a:lnTo>
                  <a:lnTo>
                    <a:pt x="540" y="275"/>
                  </a:lnTo>
                  <a:lnTo>
                    <a:pt x="538" y="272"/>
                  </a:lnTo>
                  <a:lnTo>
                    <a:pt x="536" y="269"/>
                  </a:lnTo>
                  <a:lnTo>
                    <a:pt x="533" y="266"/>
                  </a:lnTo>
                  <a:lnTo>
                    <a:pt x="528" y="265"/>
                  </a:lnTo>
                  <a:lnTo>
                    <a:pt x="524" y="265"/>
                  </a:lnTo>
                  <a:lnTo>
                    <a:pt x="520" y="266"/>
                  </a:lnTo>
                  <a:lnTo>
                    <a:pt x="516" y="269"/>
                  </a:lnTo>
                  <a:lnTo>
                    <a:pt x="513" y="272"/>
                  </a:lnTo>
                  <a:lnTo>
                    <a:pt x="373" y="483"/>
                  </a:lnTo>
                  <a:lnTo>
                    <a:pt x="291" y="384"/>
                  </a:lnTo>
                  <a:lnTo>
                    <a:pt x="289" y="382"/>
                  </a:lnTo>
                  <a:lnTo>
                    <a:pt x="286" y="380"/>
                  </a:lnTo>
                  <a:lnTo>
                    <a:pt x="283" y="379"/>
                  </a:lnTo>
                  <a:lnTo>
                    <a:pt x="278" y="379"/>
                  </a:lnTo>
                  <a:lnTo>
                    <a:pt x="275" y="380"/>
                  </a:lnTo>
                  <a:lnTo>
                    <a:pt x="272" y="381"/>
                  </a:lnTo>
                  <a:lnTo>
                    <a:pt x="269" y="383"/>
                  </a:lnTo>
                  <a:lnTo>
                    <a:pt x="267" y="387"/>
                  </a:lnTo>
                  <a:lnTo>
                    <a:pt x="156" y="571"/>
                  </a:lnTo>
                  <a:lnTo>
                    <a:pt x="30" y="571"/>
                  </a:lnTo>
                  <a:lnTo>
                    <a:pt x="30" y="30"/>
                  </a:lnTo>
                  <a:lnTo>
                    <a:pt x="721" y="30"/>
                  </a:lnTo>
                  <a:close/>
                  <a:moveTo>
                    <a:pt x="751" y="0"/>
                  </a:moveTo>
                  <a:lnTo>
                    <a:pt x="0" y="0"/>
                  </a:lnTo>
                  <a:lnTo>
                    <a:pt x="0" y="751"/>
                  </a:lnTo>
                  <a:lnTo>
                    <a:pt x="751" y="751"/>
                  </a:lnTo>
                  <a:lnTo>
                    <a:pt x="7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397">
              <a:extLst>
                <a:ext uri="{FF2B5EF4-FFF2-40B4-BE49-F238E27FC236}">
                  <a16:creationId xmlns:a16="http://schemas.microsoft.com/office/drawing/2014/main" xmlns="" id="{1181DBBC-BD78-4246-AE59-56B330C50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0550" y="4252595"/>
              <a:ext cx="46038" cy="44450"/>
            </a:xfrm>
            <a:custGeom>
              <a:avLst/>
              <a:gdLst>
                <a:gd name="T0" fmla="*/ 80 w 143"/>
                <a:gd name="T1" fmla="*/ 30 h 144"/>
                <a:gd name="T2" fmla="*/ 95 w 143"/>
                <a:gd name="T3" fmla="*/ 37 h 144"/>
                <a:gd name="T4" fmla="*/ 107 w 143"/>
                <a:gd name="T5" fmla="*/ 48 h 144"/>
                <a:gd name="T6" fmla="*/ 113 w 143"/>
                <a:gd name="T7" fmla="*/ 63 h 144"/>
                <a:gd name="T8" fmla="*/ 113 w 143"/>
                <a:gd name="T9" fmla="*/ 81 h 144"/>
                <a:gd name="T10" fmla="*/ 107 w 143"/>
                <a:gd name="T11" fmla="*/ 95 h 144"/>
                <a:gd name="T12" fmla="*/ 95 w 143"/>
                <a:gd name="T13" fmla="*/ 106 h 144"/>
                <a:gd name="T14" fmla="*/ 80 w 143"/>
                <a:gd name="T15" fmla="*/ 113 h 144"/>
                <a:gd name="T16" fmla="*/ 63 w 143"/>
                <a:gd name="T17" fmla="*/ 113 h 144"/>
                <a:gd name="T18" fmla="*/ 49 w 143"/>
                <a:gd name="T19" fmla="*/ 106 h 144"/>
                <a:gd name="T20" fmla="*/ 37 w 143"/>
                <a:gd name="T21" fmla="*/ 95 h 144"/>
                <a:gd name="T22" fmla="*/ 31 w 143"/>
                <a:gd name="T23" fmla="*/ 81 h 144"/>
                <a:gd name="T24" fmla="*/ 31 w 143"/>
                <a:gd name="T25" fmla="*/ 63 h 144"/>
                <a:gd name="T26" fmla="*/ 37 w 143"/>
                <a:gd name="T27" fmla="*/ 48 h 144"/>
                <a:gd name="T28" fmla="*/ 49 w 143"/>
                <a:gd name="T29" fmla="*/ 37 h 144"/>
                <a:gd name="T30" fmla="*/ 63 w 143"/>
                <a:gd name="T31" fmla="*/ 30 h 144"/>
                <a:gd name="T32" fmla="*/ 72 w 143"/>
                <a:gd name="T33" fmla="*/ 144 h 144"/>
                <a:gd name="T34" fmla="*/ 87 w 143"/>
                <a:gd name="T35" fmla="*/ 142 h 144"/>
                <a:gd name="T36" fmla="*/ 100 w 143"/>
                <a:gd name="T37" fmla="*/ 137 h 144"/>
                <a:gd name="T38" fmla="*/ 112 w 143"/>
                <a:gd name="T39" fmla="*/ 131 h 144"/>
                <a:gd name="T40" fmla="*/ 123 w 143"/>
                <a:gd name="T41" fmla="*/ 122 h 144"/>
                <a:gd name="T42" fmla="*/ 132 w 143"/>
                <a:gd name="T43" fmla="*/ 112 h 144"/>
                <a:gd name="T44" fmla="*/ 138 w 143"/>
                <a:gd name="T45" fmla="*/ 100 h 144"/>
                <a:gd name="T46" fmla="*/ 142 w 143"/>
                <a:gd name="T47" fmla="*/ 86 h 144"/>
                <a:gd name="T48" fmla="*/ 143 w 143"/>
                <a:gd name="T49" fmla="*/ 72 h 144"/>
                <a:gd name="T50" fmla="*/ 142 w 143"/>
                <a:gd name="T51" fmla="*/ 57 h 144"/>
                <a:gd name="T52" fmla="*/ 138 w 143"/>
                <a:gd name="T53" fmla="*/ 44 h 144"/>
                <a:gd name="T54" fmla="*/ 132 w 143"/>
                <a:gd name="T55" fmla="*/ 31 h 144"/>
                <a:gd name="T56" fmla="*/ 123 w 143"/>
                <a:gd name="T57" fmla="*/ 21 h 144"/>
                <a:gd name="T58" fmla="*/ 112 w 143"/>
                <a:gd name="T59" fmla="*/ 12 h 144"/>
                <a:gd name="T60" fmla="*/ 100 w 143"/>
                <a:gd name="T61" fmla="*/ 5 h 144"/>
                <a:gd name="T62" fmla="*/ 87 w 143"/>
                <a:gd name="T63" fmla="*/ 1 h 144"/>
                <a:gd name="T64" fmla="*/ 72 w 143"/>
                <a:gd name="T65" fmla="*/ 0 h 144"/>
                <a:gd name="T66" fmla="*/ 58 w 143"/>
                <a:gd name="T67" fmla="*/ 1 h 144"/>
                <a:gd name="T68" fmla="*/ 44 w 143"/>
                <a:gd name="T69" fmla="*/ 5 h 144"/>
                <a:gd name="T70" fmla="*/ 32 w 143"/>
                <a:gd name="T71" fmla="*/ 12 h 144"/>
                <a:gd name="T72" fmla="*/ 21 w 143"/>
                <a:gd name="T73" fmla="*/ 21 h 144"/>
                <a:gd name="T74" fmla="*/ 13 w 143"/>
                <a:gd name="T75" fmla="*/ 31 h 144"/>
                <a:gd name="T76" fmla="*/ 6 w 143"/>
                <a:gd name="T77" fmla="*/ 44 h 144"/>
                <a:gd name="T78" fmla="*/ 2 w 143"/>
                <a:gd name="T79" fmla="*/ 57 h 144"/>
                <a:gd name="T80" fmla="*/ 0 w 143"/>
                <a:gd name="T81" fmla="*/ 72 h 144"/>
                <a:gd name="T82" fmla="*/ 2 w 143"/>
                <a:gd name="T83" fmla="*/ 86 h 144"/>
                <a:gd name="T84" fmla="*/ 6 w 143"/>
                <a:gd name="T85" fmla="*/ 100 h 144"/>
                <a:gd name="T86" fmla="*/ 13 w 143"/>
                <a:gd name="T87" fmla="*/ 112 h 144"/>
                <a:gd name="T88" fmla="*/ 21 w 143"/>
                <a:gd name="T89" fmla="*/ 122 h 144"/>
                <a:gd name="T90" fmla="*/ 32 w 143"/>
                <a:gd name="T91" fmla="*/ 131 h 144"/>
                <a:gd name="T92" fmla="*/ 44 w 143"/>
                <a:gd name="T93" fmla="*/ 137 h 144"/>
                <a:gd name="T94" fmla="*/ 58 w 143"/>
                <a:gd name="T95" fmla="*/ 142 h 144"/>
                <a:gd name="T96" fmla="*/ 72 w 143"/>
                <a:gd name="T9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3" h="144">
                  <a:moveTo>
                    <a:pt x="72" y="30"/>
                  </a:moveTo>
                  <a:lnTo>
                    <a:pt x="80" y="30"/>
                  </a:lnTo>
                  <a:lnTo>
                    <a:pt x="89" y="33"/>
                  </a:lnTo>
                  <a:lnTo>
                    <a:pt x="95" y="37"/>
                  </a:lnTo>
                  <a:lnTo>
                    <a:pt x="102" y="42"/>
                  </a:lnTo>
                  <a:lnTo>
                    <a:pt x="107" y="48"/>
                  </a:lnTo>
                  <a:lnTo>
                    <a:pt x="110" y="55"/>
                  </a:lnTo>
                  <a:lnTo>
                    <a:pt x="113" y="63"/>
                  </a:lnTo>
                  <a:lnTo>
                    <a:pt x="113" y="72"/>
                  </a:lnTo>
                  <a:lnTo>
                    <a:pt x="113" y="81"/>
                  </a:lnTo>
                  <a:lnTo>
                    <a:pt x="110" y="88"/>
                  </a:lnTo>
                  <a:lnTo>
                    <a:pt x="107" y="95"/>
                  </a:lnTo>
                  <a:lnTo>
                    <a:pt x="102" y="101"/>
                  </a:lnTo>
                  <a:lnTo>
                    <a:pt x="95" y="106"/>
                  </a:lnTo>
                  <a:lnTo>
                    <a:pt x="89" y="111"/>
                  </a:lnTo>
                  <a:lnTo>
                    <a:pt x="80" y="113"/>
                  </a:lnTo>
                  <a:lnTo>
                    <a:pt x="72" y="114"/>
                  </a:lnTo>
                  <a:lnTo>
                    <a:pt x="63" y="113"/>
                  </a:lnTo>
                  <a:lnTo>
                    <a:pt x="56" y="111"/>
                  </a:lnTo>
                  <a:lnTo>
                    <a:pt x="49" y="106"/>
                  </a:lnTo>
                  <a:lnTo>
                    <a:pt x="43" y="101"/>
                  </a:lnTo>
                  <a:lnTo>
                    <a:pt x="37" y="95"/>
                  </a:lnTo>
                  <a:lnTo>
                    <a:pt x="33" y="88"/>
                  </a:lnTo>
                  <a:lnTo>
                    <a:pt x="31" y="81"/>
                  </a:lnTo>
                  <a:lnTo>
                    <a:pt x="30" y="72"/>
                  </a:lnTo>
                  <a:lnTo>
                    <a:pt x="31" y="63"/>
                  </a:lnTo>
                  <a:lnTo>
                    <a:pt x="33" y="55"/>
                  </a:lnTo>
                  <a:lnTo>
                    <a:pt x="37" y="48"/>
                  </a:lnTo>
                  <a:lnTo>
                    <a:pt x="43" y="42"/>
                  </a:lnTo>
                  <a:lnTo>
                    <a:pt x="49" y="37"/>
                  </a:lnTo>
                  <a:lnTo>
                    <a:pt x="56" y="33"/>
                  </a:lnTo>
                  <a:lnTo>
                    <a:pt x="63" y="30"/>
                  </a:lnTo>
                  <a:lnTo>
                    <a:pt x="72" y="30"/>
                  </a:lnTo>
                  <a:close/>
                  <a:moveTo>
                    <a:pt x="72" y="144"/>
                  </a:moveTo>
                  <a:lnTo>
                    <a:pt x="79" y="143"/>
                  </a:lnTo>
                  <a:lnTo>
                    <a:pt x="87" y="142"/>
                  </a:lnTo>
                  <a:lnTo>
                    <a:pt x="93" y="141"/>
                  </a:lnTo>
                  <a:lnTo>
                    <a:pt x="100" y="137"/>
                  </a:lnTo>
                  <a:lnTo>
                    <a:pt x="106" y="135"/>
                  </a:lnTo>
                  <a:lnTo>
                    <a:pt x="112" y="131"/>
                  </a:lnTo>
                  <a:lnTo>
                    <a:pt x="118" y="127"/>
                  </a:lnTo>
                  <a:lnTo>
                    <a:pt x="123" y="122"/>
                  </a:lnTo>
                  <a:lnTo>
                    <a:pt x="127" y="117"/>
                  </a:lnTo>
                  <a:lnTo>
                    <a:pt x="132" y="112"/>
                  </a:lnTo>
                  <a:lnTo>
                    <a:pt x="135" y="106"/>
                  </a:lnTo>
                  <a:lnTo>
                    <a:pt x="138" y="100"/>
                  </a:lnTo>
                  <a:lnTo>
                    <a:pt x="140" y="93"/>
                  </a:lnTo>
                  <a:lnTo>
                    <a:pt x="142" y="86"/>
                  </a:lnTo>
                  <a:lnTo>
                    <a:pt x="143" y="79"/>
                  </a:lnTo>
                  <a:lnTo>
                    <a:pt x="143" y="72"/>
                  </a:lnTo>
                  <a:lnTo>
                    <a:pt x="143" y="64"/>
                  </a:lnTo>
                  <a:lnTo>
                    <a:pt x="142" y="57"/>
                  </a:lnTo>
                  <a:lnTo>
                    <a:pt x="140" y="51"/>
                  </a:lnTo>
                  <a:lnTo>
                    <a:pt x="138" y="44"/>
                  </a:lnTo>
                  <a:lnTo>
                    <a:pt x="135" y="38"/>
                  </a:lnTo>
                  <a:lnTo>
                    <a:pt x="132" y="31"/>
                  </a:lnTo>
                  <a:lnTo>
                    <a:pt x="127" y="26"/>
                  </a:lnTo>
                  <a:lnTo>
                    <a:pt x="123" y="21"/>
                  </a:lnTo>
                  <a:lnTo>
                    <a:pt x="118" y="16"/>
                  </a:lnTo>
                  <a:lnTo>
                    <a:pt x="112" y="12"/>
                  </a:lnTo>
                  <a:lnTo>
                    <a:pt x="106" y="9"/>
                  </a:lnTo>
                  <a:lnTo>
                    <a:pt x="100" y="5"/>
                  </a:lnTo>
                  <a:lnTo>
                    <a:pt x="93" y="3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8" y="1"/>
                  </a:lnTo>
                  <a:lnTo>
                    <a:pt x="50" y="3"/>
                  </a:lnTo>
                  <a:lnTo>
                    <a:pt x="44" y="5"/>
                  </a:lnTo>
                  <a:lnTo>
                    <a:pt x="37" y="9"/>
                  </a:lnTo>
                  <a:lnTo>
                    <a:pt x="32" y="12"/>
                  </a:lnTo>
                  <a:lnTo>
                    <a:pt x="27" y="16"/>
                  </a:lnTo>
                  <a:lnTo>
                    <a:pt x="21" y="21"/>
                  </a:lnTo>
                  <a:lnTo>
                    <a:pt x="17" y="26"/>
                  </a:lnTo>
                  <a:lnTo>
                    <a:pt x="13" y="31"/>
                  </a:lnTo>
                  <a:lnTo>
                    <a:pt x="8" y="38"/>
                  </a:lnTo>
                  <a:lnTo>
                    <a:pt x="6" y="44"/>
                  </a:lnTo>
                  <a:lnTo>
                    <a:pt x="3" y="51"/>
                  </a:lnTo>
                  <a:lnTo>
                    <a:pt x="2" y="57"/>
                  </a:lnTo>
                  <a:lnTo>
                    <a:pt x="1" y="64"/>
                  </a:lnTo>
                  <a:lnTo>
                    <a:pt x="0" y="72"/>
                  </a:lnTo>
                  <a:lnTo>
                    <a:pt x="1" y="79"/>
                  </a:lnTo>
                  <a:lnTo>
                    <a:pt x="2" y="86"/>
                  </a:lnTo>
                  <a:lnTo>
                    <a:pt x="3" y="93"/>
                  </a:lnTo>
                  <a:lnTo>
                    <a:pt x="6" y="100"/>
                  </a:lnTo>
                  <a:lnTo>
                    <a:pt x="8" y="106"/>
                  </a:lnTo>
                  <a:lnTo>
                    <a:pt x="13" y="112"/>
                  </a:lnTo>
                  <a:lnTo>
                    <a:pt x="17" y="117"/>
                  </a:lnTo>
                  <a:lnTo>
                    <a:pt x="21" y="122"/>
                  </a:lnTo>
                  <a:lnTo>
                    <a:pt x="27" y="127"/>
                  </a:lnTo>
                  <a:lnTo>
                    <a:pt x="32" y="131"/>
                  </a:lnTo>
                  <a:lnTo>
                    <a:pt x="37" y="135"/>
                  </a:lnTo>
                  <a:lnTo>
                    <a:pt x="44" y="137"/>
                  </a:lnTo>
                  <a:lnTo>
                    <a:pt x="50" y="141"/>
                  </a:lnTo>
                  <a:lnTo>
                    <a:pt x="58" y="142"/>
                  </a:lnTo>
                  <a:lnTo>
                    <a:pt x="64" y="143"/>
                  </a:lnTo>
                  <a:lnTo>
                    <a:pt x="7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8" name="Freeform 367">
            <a:extLst>
              <a:ext uri="{FF2B5EF4-FFF2-40B4-BE49-F238E27FC236}">
                <a16:creationId xmlns:a16="http://schemas.microsoft.com/office/drawing/2014/main" xmlns="" id="{0E7628EC-A5CD-4F51-B8D5-DB136ADE6F61}"/>
              </a:ext>
            </a:extLst>
          </p:cNvPr>
          <p:cNvSpPr>
            <a:spLocks noEditPoints="1"/>
          </p:cNvSpPr>
          <p:nvPr/>
        </p:nvSpPr>
        <p:spPr bwMode="auto">
          <a:xfrm>
            <a:off x="10684670" y="3533775"/>
            <a:ext cx="284162" cy="285750"/>
          </a:xfrm>
          <a:custGeom>
            <a:avLst/>
            <a:gdLst>
              <a:gd name="T0" fmla="*/ 867 w 897"/>
              <a:gd name="T1" fmla="*/ 510 h 899"/>
              <a:gd name="T2" fmla="*/ 103 w 897"/>
              <a:gd name="T3" fmla="*/ 510 h 899"/>
              <a:gd name="T4" fmla="*/ 794 w 897"/>
              <a:gd name="T5" fmla="*/ 210 h 899"/>
              <a:gd name="T6" fmla="*/ 794 w 897"/>
              <a:gd name="T7" fmla="*/ 300 h 899"/>
              <a:gd name="T8" fmla="*/ 794 w 897"/>
              <a:gd name="T9" fmla="*/ 300 h 899"/>
              <a:gd name="T10" fmla="*/ 644 w 897"/>
              <a:gd name="T11" fmla="*/ 510 h 899"/>
              <a:gd name="T12" fmla="*/ 554 w 897"/>
              <a:gd name="T13" fmla="*/ 510 h 899"/>
              <a:gd name="T14" fmla="*/ 403 w 897"/>
              <a:gd name="T15" fmla="*/ 450 h 899"/>
              <a:gd name="T16" fmla="*/ 193 w 897"/>
              <a:gd name="T17" fmla="*/ 450 h 899"/>
              <a:gd name="T18" fmla="*/ 193 w 897"/>
              <a:gd name="T19" fmla="*/ 450 h 899"/>
              <a:gd name="T20" fmla="*/ 30 w 897"/>
              <a:gd name="T21" fmla="*/ 360 h 899"/>
              <a:gd name="T22" fmla="*/ 118 w 897"/>
              <a:gd name="T23" fmla="*/ 75 h 899"/>
              <a:gd name="T24" fmla="*/ 268 w 897"/>
              <a:gd name="T25" fmla="*/ 135 h 899"/>
              <a:gd name="T26" fmla="*/ 478 w 897"/>
              <a:gd name="T27" fmla="*/ 135 h 899"/>
              <a:gd name="T28" fmla="*/ 478 w 897"/>
              <a:gd name="T29" fmla="*/ 135 h 899"/>
              <a:gd name="T30" fmla="*/ 629 w 897"/>
              <a:gd name="T31" fmla="*/ 75 h 899"/>
              <a:gd name="T32" fmla="*/ 554 w 897"/>
              <a:gd name="T33" fmla="*/ 360 h 899"/>
              <a:gd name="T34" fmla="*/ 403 w 897"/>
              <a:gd name="T35" fmla="*/ 300 h 899"/>
              <a:gd name="T36" fmla="*/ 193 w 897"/>
              <a:gd name="T37" fmla="*/ 300 h 899"/>
              <a:gd name="T38" fmla="*/ 193 w 897"/>
              <a:gd name="T39" fmla="*/ 300 h 899"/>
              <a:gd name="T40" fmla="*/ 103 w 897"/>
              <a:gd name="T41" fmla="*/ 150 h 899"/>
              <a:gd name="T42" fmla="*/ 118 w 897"/>
              <a:gd name="T43" fmla="*/ 225 h 899"/>
              <a:gd name="T44" fmla="*/ 268 w 897"/>
              <a:gd name="T45" fmla="*/ 285 h 899"/>
              <a:gd name="T46" fmla="*/ 478 w 897"/>
              <a:gd name="T47" fmla="*/ 285 h 899"/>
              <a:gd name="T48" fmla="*/ 478 w 897"/>
              <a:gd name="T49" fmla="*/ 285 h 899"/>
              <a:gd name="T50" fmla="*/ 629 w 897"/>
              <a:gd name="T51" fmla="*/ 225 h 899"/>
              <a:gd name="T52" fmla="*/ 704 w 897"/>
              <a:gd name="T53" fmla="*/ 210 h 899"/>
              <a:gd name="T54" fmla="*/ 554 w 897"/>
              <a:gd name="T55" fmla="*/ 150 h 899"/>
              <a:gd name="T56" fmla="*/ 343 w 897"/>
              <a:gd name="T57" fmla="*/ 150 h 899"/>
              <a:gd name="T58" fmla="*/ 343 w 897"/>
              <a:gd name="T59" fmla="*/ 150 h 899"/>
              <a:gd name="T60" fmla="*/ 193 w 897"/>
              <a:gd name="T61" fmla="*/ 210 h 899"/>
              <a:gd name="T62" fmla="*/ 118 w 897"/>
              <a:gd name="T63" fmla="*/ 375 h 899"/>
              <a:gd name="T64" fmla="*/ 268 w 897"/>
              <a:gd name="T65" fmla="*/ 435 h 899"/>
              <a:gd name="T66" fmla="*/ 478 w 897"/>
              <a:gd name="T67" fmla="*/ 435 h 899"/>
              <a:gd name="T68" fmla="*/ 478 w 897"/>
              <a:gd name="T69" fmla="*/ 435 h 899"/>
              <a:gd name="T70" fmla="*/ 629 w 897"/>
              <a:gd name="T71" fmla="*/ 375 h 899"/>
              <a:gd name="T72" fmla="*/ 644 w 897"/>
              <a:gd name="T73" fmla="*/ 300 h 899"/>
              <a:gd name="T74" fmla="*/ 719 w 897"/>
              <a:gd name="T75" fmla="*/ 285 h 899"/>
              <a:gd name="T76" fmla="*/ 779 w 897"/>
              <a:gd name="T77" fmla="*/ 135 h 899"/>
              <a:gd name="T78" fmla="*/ 779 w 897"/>
              <a:gd name="T79" fmla="*/ 135 h 899"/>
              <a:gd name="T80" fmla="*/ 779 w 897"/>
              <a:gd name="T81" fmla="*/ 375 h 899"/>
              <a:gd name="T82" fmla="*/ 877 w 897"/>
              <a:gd name="T83" fmla="*/ 2 h 899"/>
              <a:gd name="T84" fmla="*/ 870 w 897"/>
              <a:gd name="T85" fmla="*/ 9 h 899"/>
              <a:gd name="T86" fmla="*/ 30 w 897"/>
              <a:gd name="T87" fmla="*/ 45 h 899"/>
              <a:gd name="T88" fmla="*/ 26 w 897"/>
              <a:gd name="T89" fmla="*/ 7 h 899"/>
              <a:gd name="T90" fmla="*/ 17 w 897"/>
              <a:gd name="T91" fmla="*/ 1 h 899"/>
              <a:gd name="T92" fmla="*/ 6 w 897"/>
              <a:gd name="T93" fmla="*/ 3 h 899"/>
              <a:gd name="T94" fmla="*/ 0 w 897"/>
              <a:gd name="T95" fmla="*/ 13 h 899"/>
              <a:gd name="T96" fmla="*/ 1 w 897"/>
              <a:gd name="T97" fmla="*/ 891 h 899"/>
              <a:gd name="T98" fmla="*/ 8 w 897"/>
              <a:gd name="T99" fmla="*/ 898 h 899"/>
              <a:gd name="T100" fmla="*/ 20 w 897"/>
              <a:gd name="T101" fmla="*/ 898 h 899"/>
              <a:gd name="T102" fmla="*/ 27 w 897"/>
              <a:gd name="T103" fmla="*/ 891 h 899"/>
              <a:gd name="T104" fmla="*/ 867 w 897"/>
              <a:gd name="T105" fmla="*/ 540 h 899"/>
              <a:gd name="T106" fmla="*/ 871 w 897"/>
              <a:gd name="T107" fmla="*/ 893 h 899"/>
              <a:gd name="T108" fmla="*/ 880 w 897"/>
              <a:gd name="T109" fmla="*/ 899 h 899"/>
              <a:gd name="T110" fmla="*/ 891 w 897"/>
              <a:gd name="T111" fmla="*/ 897 h 899"/>
              <a:gd name="T112" fmla="*/ 897 w 897"/>
              <a:gd name="T113" fmla="*/ 887 h 899"/>
              <a:gd name="T114" fmla="*/ 896 w 897"/>
              <a:gd name="T115" fmla="*/ 9 h 899"/>
              <a:gd name="T116" fmla="*/ 889 w 897"/>
              <a:gd name="T117" fmla="*/ 2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97" h="899">
                <a:moveTo>
                  <a:pt x="794" y="510"/>
                </a:moveTo>
                <a:lnTo>
                  <a:pt x="794" y="450"/>
                </a:lnTo>
                <a:lnTo>
                  <a:pt x="867" y="450"/>
                </a:lnTo>
                <a:lnTo>
                  <a:pt x="867" y="510"/>
                </a:lnTo>
                <a:lnTo>
                  <a:pt x="794" y="510"/>
                </a:lnTo>
                <a:close/>
                <a:moveTo>
                  <a:pt x="30" y="450"/>
                </a:moveTo>
                <a:lnTo>
                  <a:pt x="103" y="450"/>
                </a:lnTo>
                <a:lnTo>
                  <a:pt x="103" y="510"/>
                </a:lnTo>
                <a:lnTo>
                  <a:pt x="30" y="510"/>
                </a:lnTo>
                <a:lnTo>
                  <a:pt x="30" y="450"/>
                </a:lnTo>
                <a:close/>
                <a:moveTo>
                  <a:pt x="867" y="210"/>
                </a:moveTo>
                <a:lnTo>
                  <a:pt x="794" y="210"/>
                </a:lnTo>
                <a:lnTo>
                  <a:pt x="794" y="150"/>
                </a:lnTo>
                <a:lnTo>
                  <a:pt x="867" y="150"/>
                </a:lnTo>
                <a:lnTo>
                  <a:pt x="867" y="210"/>
                </a:lnTo>
                <a:close/>
                <a:moveTo>
                  <a:pt x="794" y="300"/>
                </a:moveTo>
                <a:lnTo>
                  <a:pt x="867" y="300"/>
                </a:lnTo>
                <a:lnTo>
                  <a:pt x="867" y="360"/>
                </a:lnTo>
                <a:lnTo>
                  <a:pt x="794" y="360"/>
                </a:lnTo>
                <a:lnTo>
                  <a:pt x="794" y="300"/>
                </a:lnTo>
                <a:close/>
                <a:moveTo>
                  <a:pt x="644" y="450"/>
                </a:moveTo>
                <a:lnTo>
                  <a:pt x="704" y="450"/>
                </a:lnTo>
                <a:lnTo>
                  <a:pt x="704" y="510"/>
                </a:lnTo>
                <a:lnTo>
                  <a:pt x="644" y="510"/>
                </a:lnTo>
                <a:lnTo>
                  <a:pt x="644" y="450"/>
                </a:lnTo>
                <a:close/>
                <a:moveTo>
                  <a:pt x="493" y="450"/>
                </a:moveTo>
                <a:lnTo>
                  <a:pt x="554" y="450"/>
                </a:lnTo>
                <a:lnTo>
                  <a:pt x="554" y="510"/>
                </a:lnTo>
                <a:lnTo>
                  <a:pt x="493" y="510"/>
                </a:lnTo>
                <a:lnTo>
                  <a:pt x="493" y="450"/>
                </a:lnTo>
                <a:close/>
                <a:moveTo>
                  <a:pt x="343" y="450"/>
                </a:moveTo>
                <a:lnTo>
                  <a:pt x="403" y="450"/>
                </a:lnTo>
                <a:lnTo>
                  <a:pt x="403" y="510"/>
                </a:lnTo>
                <a:lnTo>
                  <a:pt x="343" y="510"/>
                </a:lnTo>
                <a:lnTo>
                  <a:pt x="343" y="450"/>
                </a:lnTo>
                <a:close/>
                <a:moveTo>
                  <a:pt x="193" y="450"/>
                </a:moveTo>
                <a:lnTo>
                  <a:pt x="253" y="450"/>
                </a:lnTo>
                <a:lnTo>
                  <a:pt x="253" y="510"/>
                </a:lnTo>
                <a:lnTo>
                  <a:pt x="193" y="510"/>
                </a:lnTo>
                <a:lnTo>
                  <a:pt x="193" y="450"/>
                </a:lnTo>
                <a:close/>
                <a:moveTo>
                  <a:pt x="30" y="300"/>
                </a:moveTo>
                <a:lnTo>
                  <a:pt x="103" y="300"/>
                </a:lnTo>
                <a:lnTo>
                  <a:pt x="103" y="360"/>
                </a:lnTo>
                <a:lnTo>
                  <a:pt x="30" y="360"/>
                </a:lnTo>
                <a:lnTo>
                  <a:pt x="30" y="300"/>
                </a:lnTo>
                <a:close/>
                <a:moveTo>
                  <a:pt x="178" y="135"/>
                </a:moveTo>
                <a:lnTo>
                  <a:pt x="118" y="135"/>
                </a:lnTo>
                <a:lnTo>
                  <a:pt x="118" y="75"/>
                </a:lnTo>
                <a:lnTo>
                  <a:pt x="178" y="75"/>
                </a:lnTo>
                <a:lnTo>
                  <a:pt x="178" y="135"/>
                </a:lnTo>
                <a:close/>
                <a:moveTo>
                  <a:pt x="328" y="135"/>
                </a:moveTo>
                <a:lnTo>
                  <a:pt x="268" y="135"/>
                </a:lnTo>
                <a:lnTo>
                  <a:pt x="268" y="75"/>
                </a:lnTo>
                <a:lnTo>
                  <a:pt x="328" y="75"/>
                </a:lnTo>
                <a:lnTo>
                  <a:pt x="328" y="135"/>
                </a:lnTo>
                <a:close/>
                <a:moveTo>
                  <a:pt x="478" y="135"/>
                </a:moveTo>
                <a:lnTo>
                  <a:pt x="418" y="135"/>
                </a:lnTo>
                <a:lnTo>
                  <a:pt x="418" y="75"/>
                </a:lnTo>
                <a:lnTo>
                  <a:pt x="478" y="75"/>
                </a:lnTo>
                <a:lnTo>
                  <a:pt x="478" y="135"/>
                </a:lnTo>
                <a:close/>
                <a:moveTo>
                  <a:pt x="629" y="135"/>
                </a:moveTo>
                <a:lnTo>
                  <a:pt x="569" y="135"/>
                </a:lnTo>
                <a:lnTo>
                  <a:pt x="569" y="75"/>
                </a:lnTo>
                <a:lnTo>
                  <a:pt x="629" y="75"/>
                </a:lnTo>
                <a:lnTo>
                  <a:pt x="629" y="135"/>
                </a:lnTo>
                <a:close/>
                <a:moveTo>
                  <a:pt x="493" y="300"/>
                </a:moveTo>
                <a:lnTo>
                  <a:pt x="554" y="300"/>
                </a:lnTo>
                <a:lnTo>
                  <a:pt x="554" y="360"/>
                </a:lnTo>
                <a:lnTo>
                  <a:pt x="493" y="360"/>
                </a:lnTo>
                <a:lnTo>
                  <a:pt x="493" y="300"/>
                </a:lnTo>
                <a:close/>
                <a:moveTo>
                  <a:pt x="343" y="300"/>
                </a:moveTo>
                <a:lnTo>
                  <a:pt x="403" y="300"/>
                </a:lnTo>
                <a:lnTo>
                  <a:pt x="403" y="360"/>
                </a:lnTo>
                <a:lnTo>
                  <a:pt x="343" y="360"/>
                </a:lnTo>
                <a:lnTo>
                  <a:pt x="343" y="300"/>
                </a:lnTo>
                <a:close/>
                <a:moveTo>
                  <a:pt x="193" y="300"/>
                </a:moveTo>
                <a:lnTo>
                  <a:pt x="253" y="300"/>
                </a:lnTo>
                <a:lnTo>
                  <a:pt x="253" y="360"/>
                </a:lnTo>
                <a:lnTo>
                  <a:pt x="193" y="360"/>
                </a:lnTo>
                <a:lnTo>
                  <a:pt x="193" y="300"/>
                </a:lnTo>
                <a:close/>
                <a:moveTo>
                  <a:pt x="103" y="210"/>
                </a:moveTo>
                <a:lnTo>
                  <a:pt x="30" y="210"/>
                </a:lnTo>
                <a:lnTo>
                  <a:pt x="30" y="150"/>
                </a:lnTo>
                <a:lnTo>
                  <a:pt x="103" y="150"/>
                </a:lnTo>
                <a:lnTo>
                  <a:pt x="103" y="210"/>
                </a:lnTo>
                <a:close/>
                <a:moveTo>
                  <a:pt x="178" y="285"/>
                </a:moveTo>
                <a:lnTo>
                  <a:pt x="118" y="285"/>
                </a:lnTo>
                <a:lnTo>
                  <a:pt x="118" y="225"/>
                </a:lnTo>
                <a:lnTo>
                  <a:pt x="178" y="225"/>
                </a:lnTo>
                <a:lnTo>
                  <a:pt x="178" y="285"/>
                </a:lnTo>
                <a:close/>
                <a:moveTo>
                  <a:pt x="328" y="285"/>
                </a:moveTo>
                <a:lnTo>
                  <a:pt x="268" y="285"/>
                </a:lnTo>
                <a:lnTo>
                  <a:pt x="268" y="225"/>
                </a:lnTo>
                <a:lnTo>
                  <a:pt x="328" y="225"/>
                </a:lnTo>
                <a:lnTo>
                  <a:pt x="328" y="285"/>
                </a:lnTo>
                <a:close/>
                <a:moveTo>
                  <a:pt x="478" y="285"/>
                </a:moveTo>
                <a:lnTo>
                  <a:pt x="418" y="285"/>
                </a:lnTo>
                <a:lnTo>
                  <a:pt x="418" y="225"/>
                </a:lnTo>
                <a:lnTo>
                  <a:pt x="478" y="225"/>
                </a:lnTo>
                <a:lnTo>
                  <a:pt x="478" y="285"/>
                </a:lnTo>
                <a:close/>
                <a:moveTo>
                  <a:pt x="629" y="285"/>
                </a:moveTo>
                <a:lnTo>
                  <a:pt x="569" y="285"/>
                </a:lnTo>
                <a:lnTo>
                  <a:pt x="569" y="225"/>
                </a:lnTo>
                <a:lnTo>
                  <a:pt x="629" y="225"/>
                </a:lnTo>
                <a:lnTo>
                  <a:pt x="629" y="285"/>
                </a:lnTo>
                <a:close/>
                <a:moveTo>
                  <a:pt x="644" y="150"/>
                </a:moveTo>
                <a:lnTo>
                  <a:pt x="704" y="150"/>
                </a:lnTo>
                <a:lnTo>
                  <a:pt x="704" y="210"/>
                </a:lnTo>
                <a:lnTo>
                  <a:pt x="644" y="210"/>
                </a:lnTo>
                <a:lnTo>
                  <a:pt x="644" y="150"/>
                </a:lnTo>
                <a:close/>
                <a:moveTo>
                  <a:pt x="493" y="150"/>
                </a:moveTo>
                <a:lnTo>
                  <a:pt x="554" y="150"/>
                </a:lnTo>
                <a:lnTo>
                  <a:pt x="554" y="210"/>
                </a:lnTo>
                <a:lnTo>
                  <a:pt x="493" y="210"/>
                </a:lnTo>
                <a:lnTo>
                  <a:pt x="493" y="150"/>
                </a:lnTo>
                <a:close/>
                <a:moveTo>
                  <a:pt x="343" y="150"/>
                </a:moveTo>
                <a:lnTo>
                  <a:pt x="403" y="150"/>
                </a:lnTo>
                <a:lnTo>
                  <a:pt x="403" y="210"/>
                </a:lnTo>
                <a:lnTo>
                  <a:pt x="343" y="210"/>
                </a:lnTo>
                <a:lnTo>
                  <a:pt x="343" y="150"/>
                </a:lnTo>
                <a:close/>
                <a:moveTo>
                  <a:pt x="193" y="150"/>
                </a:moveTo>
                <a:lnTo>
                  <a:pt x="253" y="150"/>
                </a:lnTo>
                <a:lnTo>
                  <a:pt x="253" y="210"/>
                </a:lnTo>
                <a:lnTo>
                  <a:pt x="193" y="210"/>
                </a:lnTo>
                <a:lnTo>
                  <a:pt x="193" y="150"/>
                </a:lnTo>
                <a:close/>
                <a:moveTo>
                  <a:pt x="178" y="435"/>
                </a:moveTo>
                <a:lnTo>
                  <a:pt x="118" y="435"/>
                </a:lnTo>
                <a:lnTo>
                  <a:pt x="118" y="375"/>
                </a:lnTo>
                <a:lnTo>
                  <a:pt x="178" y="375"/>
                </a:lnTo>
                <a:lnTo>
                  <a:pt x="178" y="435"/>
                </a:lnTo>
                <a:close/>
                <a:moveTo>
                  <a:pt x="328" y="435"/>
                </a:moveTo>
                <a:lnTo>
                  <a:pt x="268" y="435"/>
                </a:lnTo>
                <a:lnTo>
                  <a:pt x="268" y="375"/>
                </a:lnTo>
                <a:lnTo>
                  <a:pt x="328" y="375"/>
                </a:lnTo>
                <a:lnTo>
                  <a:pt x="328" y="435"/>
                </a:lnTo>
                <a:close/>
                <a:moveTo>
                  <a:pt x="478" y="435"/>
                </a:moveTo>
                <a:lnTo>
                  <a:pt x="418" y="435"/>
                </a:lnTo>
                <a:lnTo>
                  <a:pt x="418" y="375"/>
                </a:lnTo>
                <a:lnTo>
                  <a:pt x="478" y="375"/>
                </a:lnTo>
                <a:lnTo>
                  <a:pt x="478" y="435"/>
                </a:lnTo>
                <a:close/>
                <a:moveTo>
                  <a:pt x="629" y="435"/>
                </a:moveTo>
                <a:lnTo>
                  <a:pt x="569" y="435"/>
                </a:lnTo>
                <a:lnTo>
                  <a:pt x="569" y="375"/>
                </a:lnTo>
                <a:lnTo>
                  <a:pt x="629" y="375"/>
                </a:lnTo>
                <a:lnTo>
                  <a:pt x="629" y="435"/>
                </a:lnTo>
                <a:close/>
                <a:moveTo>
                  <a:pt x="704" y="360"/>
                </a:moveTo>
                <a:lnTo>
                  <a:pt x="644" y="360"/>
                </a:lnTo>
                <a:lnTo>
                  <a:pt x="644" y="300"/>
                </a:lnTo>
                <a:lnTo>
                  <a:pt x="704" y="300"/>
                </a:lnTo>
                <a:lnTo>
                  <a:pt x="704" y="360"/>
                </a:lnTo>
                <a:close/>
                <a:moveTo>
                  <a:pt x="779" y="285"/>
                </a:moveTo>
                <a:lnTo>
                  <a:pt x="719" y="285"/>
                </a:lnTo>
                <a:lnTo>
                  <a:pt x="719" y="225"/>
                </a:lnTo>
                <a:lnTo>
                  <a:pt x="779" y="225"/>
                </a:lnTo>
                <a:lnTo>
                  <a:pt x="779" y="285"/>
                </a:lnTo>
                <a:close/>
                <a:moveTo>
                  <a:pt x="779" y="135"/>
                </a:moveTo>
                <a:lnTo>
                  <a:pt x="719" y="135"/>
                </a:lnTo>
                <a:lnTo>
                  <a:pt x="719" y="75"/>
                </a:lnTo>
                <a:lnTo>
                  <a:pt x="779" y="75"/>
                </a:lnTo>
                <a:lnTo>
                  <a:pt x="779" y="135"/>
                </a:lnTo>
                <a:close/>
                <a:moveTo>
                  <a:pt x="779" y="435"/>
                </a:moveTo>
                <a:lnTo>
                  <a:pt x="719" y="435"/>
                </a:lnTo>
                <a:lnTo>
                  <a:pt x="719" y="375"/>
                </a:lnTo>
                <a:lnTo>
                  <a:pt x="779" y="375"/>
                </a:lnTo>
                <a:lnTo>
                  <a:pt x="779" y="435"/>
                </a:lnTo>
                <a:close/>
                <a:moveTo>
                  <a:pt x="882" y="0"/>
                </a:moveTo>
                <a:lnTo>
                  <a:pt x="880" y="1"/>
                </a:lnTo>
                <a:lnTo>
                  <a:pt x="877" y="2"/>
                </a:lnTo>
                <a:lnTo>
                  <a:pt x="875" y="3"/>
                </a:lnTo>
                <a:lnTo>
                  <a:pt x="873" y="5"/>
                </a:lnTo>
                <a:lnTo>
                  <a:pt x="871" y="7"/>
                </a:lnTo>
                <a:lnTo>
                  <a:pt x="870" y="9"/>
                </a:lnTo>
                <a:lnTo>
                  <a:pt x="869" y="13"/>
                </a:lnTo>
                <a:lnTo>
                  <a:pt x="867" y="15"/>
                </a:lnTo>
                <a:lnTo>
                  <a:pt x="867" y="45"/>
                </a:lnTo>
                <a:lnTo>
                  <a:pt x="30" y="45"/>
                </a:lnTo>
                <a:lnTo>
                  <a:pt x="30" y="15"/>
                </a:lnTo>
                <a:lnTo>
                  <a:pt x="28" y="13"/>
                </a:lnTo>
                <a:lnTo>
                  <a:pt x="27" y="9"/>
                </a:lnTo>
                <a:lnTo>
                  <a:pt x="26" y="7"/>
                </a:lnTo>
                <a:lnTo>
                  <a:pt x="24" y="5"/>
                </a:lnTo>
                <a:lnTo>
                  <a:pt x="22" y="3"/>
                </a:lnTo>
                <a:lnTo>
                  <a:pt x="20" y="2"/>
                </a:lnTo>
                <a:lnTo>
                  <a:pt x="17" y="1"/>
                </a:lnTo>
                <a:lnTo>
                  <a:pt x="15" y="0"/>
                </a:lnTo>
                <a:lnTo>
                  <a:pt x="11" y="1"/>
                </a:lnTo>
                <a:lnTo>
                  <a:pt x="8" y="2"/>
                </a:lnTo>
                <a:lnTo>
                  <a:pt x="6" y="3"/>
                </a:lnTo>
                <a:lnTo>
                  <a:pt x="4" y="5"/>
                </a:lnTo>
                <a:lnTo>
                  <a:pt x="2" y="7"/>
                </a:lnTo>
                <a:lnTo>
                  <a:pt x="1" y="9"/>
                </a:lnTo>
                <a:lnTo>
                  <a:pt x="0" y="13"/>
                </a:lnTo>
                <a:lnTo>
                  <a:pt x="0" y="15"/>
                </a:lnTo>
                <a:lnTo>
                  <a:pt x="0" y="884"/>
                </a:lnTo>
                <a:lnTo>
                  <a:pt x="0" y="887"/>
                </a:lnTo>
                <a:lnTo>
                  <a:pt x="1" y="891"/>
                </a:lnTo>
                <a:lnTo>
                  <a:pt x="2" y="893"/>
                </a:lnTo>
                <a:lnTo>
                  <a:pt x="4" y="895"/>
                </a:lnTo>
                <a:lnTo>
                  <a:pt x="6" y="897"/>
                </a:lnTo>
                <a:lnTo>
                  <a:pt x="8" y="898"/>
                </a:lnTo>
                <a:lnTo>
                  <a:pt x="11" y="899"/>
                </a:lnTo>
                <a:lnTo>
                  <a:pt x="15" y="899"/>
                </a:lnTo>
                <a:lnTo>
                  <a:pt x="17" y="899"/>
                </a:lnTo>
                <a:lnTo>
                  <a:pt x="20" y="898"/>
                </a:lnTo>
                <a:lnTo>
                  <a:pt x="22" y="897"/>
                </a:lnTo>
                <a:lnTo>
                  <a:pt x="24" y="895"/>
                </a:lnTo>
                <a:lnTo>
                  <a:pt x="26" y="893"/>
                </a:lnTo>
                <a:lnTo>
                  <a:pt x="27" y="891"/>
                </a:lnTo>
                <a:lnTo>
                  <a:pt x="28" y="887"/>
                </a:lnTo>
                <a:lnTo>
                  <a:pt x="30" y="884"/>
                </a:lnTo>
                <a:lnTo>
                  <a:pt x="30" y="540"/>
                </a:lnTo>
                <a:lnTo>
                  <a:pt x="867" y="540"/>
                </a:lnTo>
                <a:lnTo>
                  <a:pt x="867" y="884"/>
                </a:lnTo>
                <a:lnTo>
                  <a:pt x="869" y="887"/>
                </a:lnTo>
                <a:lnTo>
                  <a:pt x="870" y="891"/>
                </a:lnTo>
                <a:lnTo>
                  <a:pt x="871" y="893"/>
                </a:lnTo>
                <a:lnTo>
                  <a:pt x="873" y="895"/>
                </a:lnTo>
                <a:lnTo>
                  <a:pt x="875" y="897"/>
                </a:lnTo>
                <a:lnTo>
                  <a:pt x="877" y="898"/>
                </a:lnTo>
                <a:lnTo>
                  <a:pt x="880" y="899"/>
                </a:lnTo>
                <a:lnTo>
                  <a:pt x="882" y="899"/>
                </a:lnTo>
                <a:lnTo>
                  <a:pt x="886" y="899"/>
                </a:lnTo>
                <a:lnTo>
                  <a:pt x="889" y="898"/>
                </a:lnTo>
                <a:lnTo>
                  <a:pt x="891" y="897"/>
                </a:lnTo>
                <a:lnTo>
                  <a:pt x="893" y="895"/>
                </a:lnTo>
                <a:lnTo>
                  <a:pt x="895" y="893"/>
                </a:lnTo>
                <a:lnTo>
                  <a:pt x="896" y="891"/>
                </a:lnTo>
                <a:lnTo>
                  <a:pt x="897" y="887"/>
                </a:lnTo>
                <a:lnTo>
                  <a:pt x="897" y="884"/>
                </a:lnTo>
                <a:lnTo>
                  <a:pt x="897" y="15"/>
                </a:lnTo>
                <a:lnTo>
                  <a:pt x="897" y="13"/>
                </a:lnTo>
                <a:lnTo>
                  <a:pt x="896" y="9"/>
                </a:lnTo>
                <a:lnTo>
                  <a:pt x="895" y="7"/>
                </a:lnTo>
                <a:lnTo>
                  <a:pt x="893" y="5"/>
                </a:lnTo>
                <a:lnTo>
                  <a:pt x="891" y="3"/>
                </a:lnTo>
                <a:lnTo>
                  <a:pt x="889" y="2"/>
                </a:lnTo>
                <a:lnTo>
                  <a:pt x="886" y="1"/>
                </a:lnTo>
                <a:lnTo>
                  <a:pt x="88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32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6991AE-5D1C-4E9D-BF28-52872657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701731"/>
          </a:xfrm>
        </p:spPr>
        <p:txBody>
          <a:bodyPr anchor="t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AGENDA TEMPLATES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568E4BC-7C0F-435E-B4D0-E39D4A54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614B-0B7B-4A84-96CE-9602B26B6136}" type="datetime1">
              <a:rPr lang="en-US" smtClean="0"/>
              <a:t>7/11/2022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DA1F0-77E9-49CD-994C-FE4242B0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9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282E9AD-E536-4FC0-8473-93C53EE57DC3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67870CDA-607F-49BF-A520-AA7533651DE5}"/>
              </a:ext>
            </a:extLst>
          </p:cNvPr>
          <p:cNvGrpSpPr/>
          <p:nvPr/>
        </p:nvGrpSpPr>
        <p:grpSpPr>
          <a:xfrm>
            <a:off x="5666819" y="-163887"/>
            <a:ext cx="886382" cy="327774"/>
            <a:chOff x="4023366" y="2657385"/>
            <a:chExt cx="4173287" cy="15432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A3DEBD7D-0D34-4ED2-A77B-B1FC6EC339D2}"/>
                </a:ext>
              </a:extLst>
            </p:cNvPr>
            <p:cNvSpPr/>
            <p:nvPr/>
          </p:nvSpPr>
          <p:spPr>
            <a:xfrm>
              <a:off x="4023366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4F85B96-97CD-4561-A912-F3D7FC8FD4AE}"/>
                </a:ext>
              </a:extLst>
            </p:cNvPr>
            <p:cNvSpPr/>
            <p:nvPr/>
          </p:nvSpPr>
          <p:spPr>
            <a:xfrm>
              <a:off x="7145093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EB3449A9-0992-4A19-9225-57FCB3C21382}"/>
                </a:ext>
              </a:extLst>
            </p:cNvPr>
            <p:cNvSpPr/>
            <p:nvPr/>
          </p:nvSpPr>
          <p:spPr>
            <a:xfrm>
              <a:off x="5324385" y="2657385"/>
              <a:ext cx="1543230" cy="1543230"/>
            </a:xfrm>
            <a:prstGeom prst="ellipse">
              <a:avLst/>
            </a:prstGeom>
            <a:solidFill>
              <a:schemeClr val="bg2">
                <a:lumMod val="75000"/>
                <a:alpha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B82208-8367-40A5-9908-191AAC3E7AB4}"/>
              </a:ext>
            </a:extLst>
          </p:cNvPr>
          <p:cNvSpPr/>
          <p:nvPr/>
        </p:nvSpPr>
        <p:spPr>
          <a:xfrm>
            <a:off x="12366171" y="952500"/>
            <a:ext cx="1208509" cy="544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376E753F-BB3B-44CE-A391-75B1B3ED81B0}"/>
              </a:ext>
            </a:extLst>
          </p:cNvPr>
          <p:cNvSpPr/>
          <p:nvPr/>
        </p:nvSpPr>
        <p:spPr>
          <a:xfrm>
            <a:off x="0" y="2043971"/>
            <a:ext cx="12192000" cy="323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A6DA95CE-F856-4799-B222-1B00F6751187}"/>
              </a:ext>
            </a:extLst>
          </p:cNvPr>
          <p:cNvSpPr/>
          <p:nvPr/>
        </p:nvSpPr>
        <p:spPr>
          <a:xfrm>
            <a:off x="0" y="2634881"/>
            <a:ext cx="12192000" cy="323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442810F5-9F88-4BBE-A0CB-7177D69B92D2}"/>
              </a:ext>
            </a:extLst>
          </p:cNvPr>
          <p:cNvSpPr/>
          <p:nvPr/>
        </p:nvSpPr>
        <p:spPr>
          <a:xfrm>
            <a:off x="0" y="3215423"/>
            <a:ext cx="12192000" cy="323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EB990123-DF9B-4730-B7CA-F2EC3A264840}"/>
              </a:ext>
            </a:extLst>
          </p:cNvPr>
          <p:cNvSpPr/>
          <p:nvPr/>
        </p:nvSpPr>
        <p:spPr>
          <a:xfrm>
            <a:off x="0" y="3787937"/>
            <a:ext cx="12192000" cy="323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94A08F88-C485-4FD7-B44E-CA4738E70788}"/>
              </a:ext>
            </a:extLst>
          </p:cNvPr>
          <p:cNvSpPr/>
          <p:nvPr/>
        </p:nvSpPr>
        <p:spPr>
          <a:xfrm>
            <a:off x="0" y="1470651"/>
            <a:ext cx="12192000" cy="323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FB17A9E1-C3BF-4BF8-9FE5-6B9E03E6CDC3}"/>
              </a:ext>
            </a:extLst>
          </p:cNvPr>
          <p:cNvSpPr txBox="1"/>
          <p:nvPr/>
        </p:nvSpPr>
        <p:spPr>
          <a:xfrm>
            <a:off x="10667999" y="4407496"/>
            <a:ext cx="912814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PROJECT CLOSE</a:t>
            </a:r>
            <a:endParaRPr lang="id-ID" sz="1400" b="1" dirty="0">
              <a:solidFill>
                <a:schemeClr val="tx2"/>
              </a:solidFill>
            </a:endParaRPr>
          </a:p>
        </p:txBody>
      </p:sp>
      <p:sp>
        <p:nvSpPr>
          <p:cNvPr id="82" name="Rectangle 5">
            <a:extLst>
              <a:ext uri="{FF2B5EF4-FFF2-40B4-BE49-F238E27FC236}">
                <a16:creationId xmlns:a16="http://schemas.microsoft.com/office/drawing/2014/main" xmlns="" id="{5D54D5A1-7544-4995-8929-ECB281CCA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497195"/>
            <a:ext cx="915988" cy="450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JAN</a:t>
            </a:r>
          </a:p>
        </p:txBody>
      </p:sp>
      <p:sp>
        <p:nvSpPr>
          <p:cNvPr id="83" name="Rectangle 6">
            <a:extLst>
              <a:ext uri="{FF2B5EF4-FFF2-40B4-BE49-F238E27FC236}">
                <a16:creationId xmlns:a16="http://schemas.microsoft.com/office/drawing/2014/main" xmlns="" id="{F520D1F2-30FB-4B37-99AE-E9D1F0317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176" y="5497195"/>
            <a:ext cx="912813" cy="450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FEB</a:t>
            </a:r>
          </a:p>
        </p:txBody>
      </p:sp>
      <p:sp>
        <p:nvSpPr>
          <p:cNvPr id="84" name="Rectangle 7">
            <a:extLst>
              <a:ext uri="{FF2B5EF4-FFF2-40B4-BE49-F238E27FC236}">
                <a16:creationId xmlns:a16="http://schemas.microsoft.com/office/drawing/2014/main" xmlns="" id="{CFBE37A1-8B5E-4214-9020-EA7BFD2F8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9988" y="5497195"/>
            <a:ext cx="915988" cy="450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MAR</a:t>
            </a:r>
          </a:p>
        </p:txBody>
      </p:sp>
      <p:sp>
        <p:nvSpPr>
          <p:cNvPr id="85" name="Rectangle 8">
            <a:extLst>
              <a:ext uri="{FF2B5EF4-FFF2-40B4-BE49-F238E27FC236}">
                <a16:creationId xmlns:a16="http://schemas.microsoft.com/office/drawing/2014/main" xmlns="" id="{475FB18A-0565-4E86-9D4B-DC83A491F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976" y="5497195"/>
            <a:ext cx="912813" cy="450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APR</a:t>
            </a:r>
          </a:p>
        </p:txBody>
      </p:sp>
      <p:sp>
        <p:nvSpPr>
          <p:cNvPr id="86" name="Rectangle 9">
            <a:extLst>
              <a:ext uri="{FF2B5EF4-FFF2-40B4-BE49-F238E27FC236}">
                <a16:creationId xmlns:a16="http://schemas.microsoft.com/office/drawing/2014/main" xmlns="" id="{931DA428-2088-4DEC-B5DD-9A4B1190D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788" y="5497195"/>
            <a:ext cx="915988" cy="450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MAY</a:t>
            </a:r>
          </a:p>
        </p:txBody>
      </p:sp>
      <p:sp>
        <p:nvSpPr>
          <p:cNvPr id="87" name="Rectangle 10">
            <a:extLst>
              <a:ext uri="{FF2B5EF4-FFF2-40B4-BE49-F238E27FC236}">
                <a16:creationId xmlns:a16="http://schemas.microsoft.com/office/drawing/2014/main" xmlns="" id="{8F045DB1-74E3-4B6C-9C0E-30D099675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4776" y="5497195"/>
            <a:ext cx="912813" cy="450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JUN</a:t>
            </a:r>
          </a:p>
        </p:txBody>
      </p:sp>
      <p:sp>
        <p:nvSpPr>
          <p:cNvPr id="88" name="Rectangle 11">
            <a:extLst>
              <a:ext uri="{FF2B5EF4-FFF2-40B4-BE49-F238E27FC236}">
                <a16:creationId xmlns:a16="http://schemas.microsoft.com/office/drawing/2014/main" xmlns="" id="{6973A514-81C5-4050-9642-9602050D6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588" y="5497195"/>
            <a:ext cx="915988" cy="450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JUL</a:t>
            </a:r>
          </a:p>
        </p:txBody>
      </p:sp>
      <p:sp>
        <p:nvSpPr>
          <p:cNvPr id="89" name="Rectangle 12">
            <a:extLst>
              <a:ext uri="{FF2B5EF4-FFF2-40B4-BE49-F238E27FC236}">
                <a16:creationId xmlns:a16="http://schemas.microsoft.com/office/drawing/2014/main" xmlns="" id="{FAF5D01C-35CB-4337-81FF-3BAB5E6CC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3576" y="5497195"/>
            <a:ext cx="912813" cy="450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AUG</a:t>
            </a:r>
          </a:p>
        </p:txBody>
      </p:sp>
      <p:sp>
        <p:nvSpPr>
          <p:cNvPr id="90" name="Rectangle 13">
            <a:extLst>
              <a:ext uri="{FF2B5EF4-FFF2-40B4-BE49-F238E27FC236}">
                <a16:creationId xmlns:a16="http://schemas.microsoft.com/office/drawing/2014/main" xmlns="" id="{04E004EB-94BD-4663-AD4E-C89403830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388" y="5497195"/>
            <a:ext cx="915988" cy="450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SEP</a:t>
            </a:r>
          </a:p>
        </p:txBody>
      </p:sp>
      <p:sp>
        <p:nvSpPr>
          <p:cNvPr id="91" name="Rectangle 14">
            <a:extLst>
              <a:ext uri="{FF2B5EF4-FFF2-40B4-BE49-F238E27FC236}">
                <a16:creationId xmlns:a16="http://schemas.microsoft.com/office/drawing/2014/main" xmlns="" id="{7874A604-1F81-4584-82E8-AC248FC0A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76" y="5497195"/>
            <a:ext cx="912813" cy="450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OCT</a:t>
            </a:r>
          </a:p>
        </p:txBody>
      </p:sp>
      <p:sp>
        <p:nvSpPr>
          <p:cNvPr id="92" name="Rectangle 15">
            <a:extLst>
              <a:ext uri="{FF2B5EF4-FFF2-40B4-BE49-F238E27FC236}">
                <a16:creationId xmlns:a16="http://schemas.microsoft.com/office/drawing/2014/main" xmlns="" id="{A3404085-778D-475B-BF0D-4DAF699B2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5188" y="5497195"/>
            <a:ext cx="912813" cy="450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NOV</a:t>
            </a:r>
          </a:p>
        </p:txBody>
      </p:sp>
      <p:sp>
        <p:nvSpPr>
          <p:cNvPr id="93" name="Rectangle 16">
            <a:extLst>
              <a:ext uri="{FF2B5EF4-FFF2-40B4-BE49-F238E27FC236}">
                <a16:creationId xmlns:a16="http://schemas.microsoft.com/office/drawing/2014/main" xmlns="" id="{6437F30E-5B25-4CEF-88C1-0D7D2BAAC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1" y="5497195"/>
            <a:ext cx="915988" cy="450850"/>
          </a:xfrm>
          <a:prstGeom prst="rect">
            <a:avLst/>
          </a:prstGeom>
          <a:solidFill>
            <a:schemeClr val="tx2"/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DEC</a:t>
            </a:r>
          </a:p>
        </p:txBody>
      </p:sp>
      <p:sp>
        <p:nvSpPr>
          <p:cNvPr id="94" name="Rounded Rectangle 26">
            <a:extLst>
              <a:ext uri="{FF2B5EF4-FFF2-40B4-BE49-F238E27FC236}">
                <a16:creationId xmlns:a16="http://schemas.microsoft.com/office/drawing/2014/main" xmlns="" id="{2FA5CD1E-F4DC-4918-B3F7-89381972B5D1}"/>
              </a:ext>
            </a:extLst>
          </p:cNvPr>
          <p:cNvSpPr/>
          <p:nvPr/>
        </p:nvSpPr>
        <p:spPr>
          <a:xfrm>
            <a:off x="611189" y="1405256"/>
            <a:ext cx="4573588" cy="451692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d-ID" sz="1400" dirty="0"/>
              <a:t>Lorem Ipsum</a:t>
            </a:r>
          </a:p>
          <a:p>
            <a:pPr algn="ctr"/>
            <a:r>
              <a:rPr lang="id-ID" sz="1400" dirty="0"/>
              <a:t>Jan - </a:t>
            </a:r>
            <a:r>
              <a:rPr lang="en-US" sz="1400" dirty="0"/>
              <a:t>May</a:t>
            </a:r>
            <a:endParaRPr lang="id-ID" sz="1400" dirty="0"/>
          </a:p>
        </p:txBody>
      </p:sp>
      <p:sp>
        <p:nvSpPr>
          <p:cNvPr id="95" name="Rounded Rectangle 29">
            <a:extLst>
              <a:ext uri="{FF2B5EF4-FFF2-40B4-BE49-F238E27FC236}">
                <a16:creationId xmlns:a16="http://schemas.microsoft.com/office/drawing/2014/main" xmlns="" id="{3A9EB58F-1EB8-4AD9-99F5-E3A2CF0B0F68}"/>
              </a:ext>
            </a:extLst>
          </p:cNvPr>
          <p:cNvSpPr/>
          <p:nvPr/>
        </p:nvSpPr>
        <p:spPr>
          <a:xfrm>
            <a:off x="2439987" y="1985176"/>
            <a:ext cx="4573590" cy="451692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d-ID" sz="1400" dirty="0"/>
              <a:t>Lorem Ipsum</a:t>
            </a:r>
          </a:p>
          <a:p>
            <a:pPr algn="ctr"/>
            <a:r>
              <a:rPr lang="en-US" sz="1400" dirty="0"/>
              <a:t>Mar</a:t>
            </a:r>
            <a:r>
              <a:rPr lang="id-ID" sz="1400" dirty="0"/>
              <a:t> - </a:t>
            </a:r>
            <a:r>
              <a:rPr lang="en-US" sz="1400" dirty="0"/>
              <a:t>Jul</a:t>
            </a:r>
            <a:endParaRPr lang="id-ID" sz="1400" dirty="0"/>
          </a:p>
        </p:txBody>
      </p:sp>
      <p:sp>
        <p:nvSpPr>
          <p:cNvPr id="96" name="Rounded Rectangle 30">
            <a:extLst>
              <a:ext uri="{FF2B5EF4-FFF2-40B4-BE49-F238E27FC236}">
                <a16:creationId xmlns:a16="http://schemas.microsoft.com/office/drawing/2014/main" xmlns="" id="{CAB29D38-BCA2-49C9-B1D4-230C5ECE80B5}"/>
              </a:ext>
            </a:extLst>
          </p:cNvPr>
          <p:cNvSpPr/>
          <p:nvPr/>
        </p:nvSpPr>
        <p:spPr>
          <a:xfrm>
            <a:off x="3355976" y="2565096"/>
            <a:ext cx="5486400" cy="451692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d-ID" sz="1400" dirty="0"/>
              <a:t>Lorem Ipsum</a:t>
            </a:r>
          </a:p>
          <a:p>
            <a:pPr algn="ctr"/>
            <a:r>
              <a:rPr lang="en-US" sz="1400" dirty="0"/>
              <a:t>Apr</a:t>
            </a:r>
            <a:r>
              <a:rPr lang="id-ID" sz="1400" dirty="0"/>
              <a:t> - </a:t>
            </a:r>
            <a:r>
              <a:rPr lang="en-US" sz="1400" dirty="0"/>
              <a:t>Sep</a:t>
            </a:r>
            <a:endParaRPr lang="id-ID" sz="1400" dirty="0"/>
          </a:p>
        </p:txBody>
      </p:sp>
      <p:sp>
        <p:nvSpPr>
          <p:cNvPr id="97" name="Rounded Rectangle 33">
            <a:extLst>
              <a:ext uri="{FF2B5EF4-FFF2-40B4-BE49-F238E27FC236}">
                <a16:creationId xmlns:a16="http://schemas.microsoft.com/office/drawing/2014/main" xmlns="" id="{D4986397-7F33-4956-BCD8-F8049A265055}"/>
              </a:ext>
            </a:extLst>
          </p:cNvPr>
          <p:cNvSpPr/>
          <p:nvPr/>
        </p:nvSpPr>
        <p:spPr>
          <a:xfrm>
            <a:off x="2439987" y="3145016"/>
            <a:ext cx="8228013" cy="45169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d-ID" sz="1400" dirty="0"/>
              <a:t>Lorem Ipsum</a:t>
            </a:r>
          </a:p>
          <a:p>
            <a:pPr algn="ctr"/>
            <a:r>
              <a:rPr lang="en-US" sz="1400" dirty="0"/>
              <a:t>Mar</a:t>
            </a:r>
            <a:r>
              <a:rPr lang="id-ID" sz="1400" dirty="0"/>
              <a:t> - </a:t>
            </a:r>
            <a:r>
              <a:rPr lang="en-US" sz="1400" dirty="0"/>
              <a:t>Nov</a:t>
            </a:r>
            <a:endParaRPr lang="id-ID" sz="1400" dirty="0"/>
          </a:p>
        </p:txBody>
      </p:sp>
      <p:sp>
        <p:nvSpPr>
          <p:cNvPr id="99" name="Rounded Rectangle 34">
            <a:extLst>
              <a:ext uri="{FF2B5EF4-FFF2-40B4-BE49-F238E27FC236}">
                <a16:creationId xmlns:a16="http://schemas.microsoft.com/office/drawing/2014/main" xmlns="" id="{80BE0CAB-782A-4737-969F-CF01920D01B9}"/>
              </a:ext>
            </a:extLst>
          </p:cNvPr>
          <p:cNvSpPr/>
          <p:nvPr/>
        </p:nvSpPr>
        <p:spPr>
          <a:xfrm>
            <a:off x="6096000" y="3724936"/>
            <a:ext cx="5486400" cy="451692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d-ID" sz="1400" dirty="0"/>
              <a:t>Lorem Ipsum</a:t>
            </a:r>
          </a:p>
          <a:p>
            <a:pPr algn="ctr"/>
            <a:r>
              <a:rPr lang="en-US" sz="1400" dirty="0"/>
              <a:t>Jul - Dec</a:t>
            </a:r>
            <a:endParaRPr lang="id-ID" sz="14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8ADE271E-BA1C-444A-BF71-CE2BD412B48C}"/>
              </a:ext>
            </a:extLst>
          </p:cNvPr>
          <p:cNvSpPr txBox="1"/>
          <p:nvPr/>
        </p:nvSpPr>
        <p:spPr>
          <a:xfrm>
            <a:off x="611188" y="4499829"/>
            <a:ext cx="915988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id-ID" sz="1400" dirty="0">
                <a:solidFill>
                  <a:schemeClr val="tx2"/>
                </a:solidFill>
              </a:rPr>
              <a:t>Project Kick off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583F4505-EF67-4372-A617-22E56BD2CE21}"/>
              </a:ext>
            </a:extLst>
          </p:cNvPr>
          <p:cNvSpPr txBox="1"/>
          <p:nvPr/>
        </p:nvSpPr>
        <p:spPr>
          <a:xfrm>
            <a:off x="2439987" y="4715272"/>
            <a:ext cx="912813" cy="21544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id-ID" sz="1400" dirty="0">
                <a:solidFill>
                  <a:schemeClr val="tx2"/>
                </a:solidFill>
              </a:rPr>
              <a:t>Milestone 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8EEDCB1-7F30-4E93-B570-494E0C702078}"/>
              </a:ext>
            </a:extLst>
          </p:cNvPr>
          <p:cNvSpPr txBox="1"/>
          <p:nvPr/>
        </p:nvSpPr>
        <p:spPr>
          <a:xfrm>
            <a:off x="4265611" y="4715272"/>
            <a:ext cx="919165" cy="21544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id-ID" sz="1400" dirty="0">
                <a:solidFill>
                  <a:schemeClr val="tx2"/>
                </a:solidFill>
              </a:rPr>
              <a:t>Milestone </a:t>
            </a:r>
            <a:r>
              <a:rPr lang="en-US" sz="1400" dirty="0">
                <a:solidFill>
                  <a:schemeClr val="tx2"/>
                </a:solidFill>
              </a:rPr>
              <a:t>2</a:t>
            </a:r>
            <a:endParaRPr lang="id-ID" sz="1400" dirty="0">
              <a:solidFill>
                <a:schemeClr val="tx2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685C2B9B-E1B6-4E26-812E-472A511C3335}"/>
              </a:ext>
            </a:extLst>
          </p:cNvPr>
          <p:cNvSpPr txBox="1"/>
          <p:nvPr/>
        </p:nvSpPr>
        <p:spPr>
          <a:xfrm>
            <a:off x="7013575" y="4715272"/>
            <a:ext cx="912813" cy="21544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id-ID" sz="1400" dirty="0">
                <a:solidFill>
                  <a:schemeClr val="tx2"/>
                </a:solidFill>
              </a:rPr>
              <a:t>Milestone </a:t>
            </a:r>
            <a:r>
              <a:rPr lang="en-US" sz="1400" dirty="0">
                <a:solidFill>
                  <a:schemeClr val="tx2"/>
                </a:solidFill>
              </a:rPr>
              <a:t>3</a:t>
            </a:r>
            <a:endParaRPr lang="id-ID" sz="1400" dirty="0">
              <a:solidFill>
                <a:schemeClr val="tx2"/>
              </a:solidFill>
            </a:endParaRPr>
          </a:p>
        </p:txBody>
      </p:sp>
      <p:sp>
        <p:nvSpPr>
          <p:cNvPr id="114" name="Freeform 298">
            <a:extLst>
              <a:ext uri="{FF2B5EF4-FFF2-40B4-BE49-F238E27FC236}">
                <a16:creationId xmlns:a16="http://schemas.microsoft.com/office/drawing/2014/main" xmlns="" id="{0A5F11AF-912E-41A3-ADE0-D34FF5F32E89}"/>
              </a:ext>
            </a:extLst>
          </p:cNvPr>
          <p:cNvSpPr>
            <a:spLocks noEditPoints="1"/>
          </p:cNvSpPr>
          <p:nvPr/>
        </p:nvSpPr>
        <p:spPr bwMode="auto">
          <a:xfrm>
            <a:off x="945251" y="5087578"/>
            <a:ext cx="247862" cy="284172"/>
          </a:xfrm>
          <a:custGeom>
            <a:avLst/>
            <a:gdLst>
              <a:gd name="T0" fmla="*/ 541 w 781"/>
              <a:gd name="T1" fmla="*/ 315 h 901"/>
              <a:gd name="T2" fmla="*/ 540 w 781"/>
              <a:gd name="T3" fmla="*/ 310 h 901"/>
              <a:gd name="T4" fmla="*/ 536 w 781"/>
              <a:gd name="T5" fmla="*/ 305 h 901"/>
              <a:gd name="T6" fmla="*/ 354 w 781"/>
              <a:gd name="T7" fmla="*/ 123 h 901"/>
              <a:gd name="T8" fmla="*/ 349 w 781"/>
              <a:gd name="T9" fmla="*/ 121 h 901"/>
              <a:gd name="T10" fmla="*/ 241 w 781"/>
              <a:gd name="T11" fmla="*/ 120 h 901"/>
              <a:gd name="T12" fmla="*/ 571 w 781"/>
              <a:gd name="T13" fmla="*/ 30 h 901"/>
              <a:gd name="T14" fmla="*/ 571 w 781"/>
              <a:gd name="T15" fmla="*/ 198 h 901"/>
              <a:gd name="T16" fmla="*/ 573 w 781"/>
              <a:gd name="T17" fmla="*/ 203 h 901"/>
              <a:gd name="T18" fmla="*/ 578 w 781"/>
              <a:gd name="T19" fmla="*/ 208 h 901"/>
              <a:gd name="T20" fmla="*/ 583 w 781"/>
              <a:gd name="T21" fmla="*/ 210 h 901"/>
              <a:gd name="T22" fmla="*/ 751 w 781"/>
              <a:gd name="T23" fmla="*/ 210 h 901"/>
              <a:gd name="T24" fmla="*/ 541 w 781"/>
              <a:gd name="T25" fmla="*/ 750 h 901"/>
              <a:gd name="T26" fmla="*/ 360 w 781"/>
              <a:gd name="T27" fmla="*/ 300 h 901"/>
              <a:gd name="T28" fmla="*/ 490 w 781"/>
              <a:gd name="T29" fmla="*/ 300 h 901"/>
              <a:gd name="T30" fmla="*/ 30 w 781"/>
              <a:gd name="T31" fmla="*/ 871 h 901"/>
              <a:gd name="T32" fmla="*/ 330 w 781"/>
              <a:gd name="T33" fmla="*/ 150 h 901"/>
              <a:gd name="T34" fmla="*/ 330 w 781"/>
              <a:gd name="T35" fmla="*/ 319 h 901"/>
              <a:gd name="T36" fmla="*/ 334 w 781"/>
              <a:gd name="T37" fmla="*/ 324 h 901"/>
              <a:gd name="T38" fmla="*/ 337 w 781"/>
              <a:gd name="T39" fmla="*/ 327 h 901"/>
              <a:gd name="T40" fmla="*/ 342 w 781"/>
              <a:gd name="T41" fmla="*/ 330 h 901"/>
              <a:gd name="T42" fmla="*/ 511 w 781"/>
              <a:gd name="T43" fmla="*/ 331 h 901"/>
              <a:gd name="T44" fmla="*/ 601 w 781"/>
              <a:gd name="T45" fmla="*/ 52 h 901"/>
              <a:gd name="T46" fmla="*/ 601 w 781"/>
              <a:gd name="T47" fmla="*/ 180 h 901"/>
              <a:gd name="T48" fmla="*/ 780 w 781"/>
              <a:gd name="T49" fmla="*/ 190 h 901"/>
              <a:gd name="T50" fmla="*/ 777 w 781"/>
              <a:gd name="T51" fmla="*/ 184 h 901"/>
              <a:gd name="T52" fmla="*/ 595 w 781"/>
              <a:gd name="T53" fmla="*/ 3 h 901"/>
              <a:gd name="T54" fmla="*/ 588 w 781"/>
              <a:gd name="T55" fmla="*/ 0 h 901"/>
              <a:gd name="T56" fmla="*/ 226 w 781"/>
              <a:gd name="T57" fmla="*/ 0 h 901"/>
              <a:gd name="T58" fmla="*/ 219 w 781"/>
              <a:gd name="T59" fmla="*/ 1 h 901"/>
              <a:gd name="T60" fmla="*/ 215 w 781"/>
              <a:gd name="T61" fmla="*/ 4 h 901"/>
              <a:gd name="T62" fmla="*/ 212 w 781"/>
              <a:gd name="T63" fmla="*/ 10 h 901"/>
              <a:gd name="T64" fmla="*/ 211 w 781"/>
              <a:gd name="T65" fmla="*/ 15 h 901"/>
              <a:gd name="T66" fmla="*/ 15 w 781"/>
              <a:gd name="T67" fmla="*/ 120 h 901"/>
              <a:gd name="T68" fmla="*/ 9 w 781"/>
              <a:gd name="T69" fmla="*/ 121 h 901"/>
              <a:gd name="T70" fmla="*/ 4 w 781"/>
              <a:gd name="T71" fmla="*/ 124 h 901"/>
              <a:gd name="T72" fmla="*/ 1 w 781"/>
              <a:gd name="T73" fmla="*/ 129 h 901"/>
              <a:gd name="T74" fmla="*/ 0 w 781"/>
              <a:gd name="T75" fmla="*/ 135 h 901"/>
              <a:gd name="T76" fmla="*/ 1 w 781"/>
              <a:gd name="T77" fmla="*/ 889 h 901"/>
              <a:gd name="T78" fmla="*/ 3 w 781"/>
              <a:gd name="T79" fmla="*/ 895 h 901"/>
              <a:gd name="T80" fmla="*/ 7 w 781"/>
              <a:gd name="T81" fmla="*/ 899 h 901"/>
              <a:gd name="T82" fmla="*/ 13 w 781"/>
              <a:gd name="T83" fmla="*/ 901 h 901"/>
              <a:gd name="T84" fmla="*/ 526 w 781"/>
              <a:gd name="T85" fmla="*/ 901 h 901"/>
              <a:gd name="T86" fmla="*/ 532 w 781"/>
              <a:gd name="T87" fmla="*/ 900 h 901"/>
              <a:gd name="T88" fmla="*/ 536 w 781"/>
              <a:gd name="T89" fmla="*/ 897 h 901"/>
              <a:gd name="T90" fmla="*/ 539 w 781"/>
              <a:gd name="T91" fmla="*/ 892 h 901"/>
              <a:gd name="T92" fmla="*/ 541 w 781"/>
              <a:gd name="T93" fmla="*/ 886 h 901"/>
              <a:gd name="T94" fmla="*/ 766 w 781"/>
              <a:gd name="T95" fmla="*/ 781 h 901"/>
              <a:gd name="T96" fmla="*/ 772 w 781"/>
              <a:gd name="T97" fmla="*/ 780 h 901"/>
              <a:gd name="T98" fmla="*/ 777 w 781"/>
              <a:gd name="T99" fmla="*/ 777 h 901"/>
              <a:gd name="T100" fmla="*/ 780 w 781"/>
              <a:gd name="T101" fmla="*/ 772 h 901"/>
              <a:gd name="T102" fmla="*/ 781 w 781"/>
              <a:gd name="T103" fmla="*/ 766 h 901"/>
              <a:gd name="T104" fmla="*/ 781 w 781"/>
              <a:gd name="T105" fmla="*/ 193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81" h="901">
                <a:moveTo>
                  <a:pt x="541" y="750"/>
                </a:moveTo>
                <a:lnTo>
                  <a:pt x="541" y="315"/>
                </a:lnTo>
                <a:lnTo>
                  <a:pt x="540" y="312"/>
                </a:lnTo>
                <a:lnTo>
                  <a:pt x="540" y="310"/>
                </a:lnTo>
                <a:lnTo>
                  <a:pt x="538" y="307"/>
                </a:lnTo>
                <a:lnTo>
                  <a:pt x="536" y="305"/>
                </a:lnTo>
                <a:lnTo>
                  <a:pt x="356" y="124"/>
                </a:lnTo>
                <a:lnTo>
                  <a:pt x="354" y="123"/>
                </a:lnTo>
                <a:lnTo>
                  <a:pt x="352" y="121"/>
                </a:lnTo>
                <a:lnTo>
                  <a:pt x="349" y="121"/>
                </a:lnTo>
                <a:lnTo>
                  <a:pt x="345" y="120"/>
                </a:lnTo>
                <a:lnTo>
                  <a:pt x="241" y="120"/>
                </a:lnTo>
                <a:lnTo>
                  <a:pt x="241" y="30"/>
                </a:lnTo>
                <a:lnTo>
                  <a:pt x="571" y="30"/>
                </a:lnTo>
                <a:lnTo>
                  <a:pt x="571" y="195"/>
                </a:lnTo>
                <a:lnTo>
                  <a:pt x="571" y="198"/>
                </a:lnTo>
                <a:lnTo>
                  <a:pt x="572" y="201"/>
                </a:lnTo>
                <a:lnTo>
                  <a:pt x="573" y="203"/>
                </a:lnTo>
                <a:lnTo>
                  <a:pt x="575" y="205"/>
                </a:lnTo>
                <a:lnTo>
                  <a:pt x="578" y="208"/>
                </a:lnTo>
                <a:lnTo>
                  <a:pt x="580" y="209"/>
                </a:lnTo>
                <a:lnTo>
                  <a:pt x="583" y="210"/>
                </a:lnTo>
                <a:lnTo>
                  <a:pt x="586" y="210"/>
                </a:lnTo>
                <a:lnTo>
                  <a:pt x="751" y="210"/>
                </a:lnTo>
                <a:lnTo>
                  <a:pt x="751" y="750"/>
                </a:lnTo>
                <a:lnTo>
                  <a:pt x="541" y="750"/>
                </a:lnTo>
                <a:close/>
                <a:moveTo>
                  <a:pt x="490" y="300"/>
                </a:moveTo>
                <a:lnTo>
                  <a:pt x="360" y="300"/>
                </a:lnTo>
                <a:lnTo>
                  <a:pt x="360" y="172"/>
                </a:lnTo>
                <a:lnTo>
                  <a:pt x="490" y="300"/>
                </a:lnTo>
                <a:close/>
                <a:moveTo>
                  <a:pt x="511" y="871"/>
                </a:moveTo>
                <a:lnTo>
                  <a:pt x="30" y="871"/>
                </a:lnTo>
                <a:lnTo>
                  <a:pt x="30" y="150"/>
                </a:lnTo>
                <a:lnTo>
                  <a:pt x="330" y="150"/>
                </a:lnTo>
                <a:lnTo>
                  <a:pt x="330" y="315"/>
                </a:lnTo>
                <a:lnTo>
                  <a:pt x="330" y="319"/>
                </a:lnTo>
                <a:lnTo>
                  <a:pt x="332" y="321"/>
                </a:lnTo>
                <a:lnTo>
                  <a:pt x="334" y="324"/>
                </a:lnTo>
                <a:lnTo>
                  <a:pt x="335" y="326"/>
                </a:lnTo>
                <a:lnTo>
                  <a:pt x="337" y="327"/>
                </a:lnTo>
                <a:lnTo>
                  <a:pt x="340" y="330"/>
                </a:lnTo>
                <a:lnTo>
                  <a:pt x="342" y="330"/>
                </a:lnTo>
                <a:lnTo>
                  <a:pt x="345" y="331"/>
                </a:lnTo>
                <a:lnTo>
                  <a:pt x="511" y="331"/>
                </a:lnTo>
                <a:lnTo>
                  <a:pt x="511" y="871"/>
                </a:lnTo>
                <a:close/>
                <a:moveTo>
                  <a:pt x="601" y="52"/>
                </a:moveTo>
                <a:lnTo>
                  <a:pt x="730" y="180"/>
                </a:lnTo>
                <a:lnTo>
                  <a:pt x="601" y="180"/>
                </a:lnTo>
                <a:lnTo>
                  <a:pt x="601" y="52"/>
                </a:lnTo>
                <a:close/>
                <a:moveTo>
                  <a:pt x="780" y="190"/>
                </a:moveTo>
                <a:lnTo>
                  <a:pt x="779" y="187"/>
                </a:lnTo>
                <a:lnTo>
                  <a:pt x="777" y="184"/>
                </a:lnTo>
                <a:lnTo>
                  <a:pt x="597" y="4"/>
                </a:lnTo>
                <a:lnTo>
                  <a:pt x="595" y="3"/>
                </a:lnTo>
                <a:lnTo>
                  <a:pt x="592" y="1"/>
                </a:lnTo>
                <a:lnTo>
                  <a:pt x="588" y="0"/>
                </a:lnTo>
                <a:lnTo>
                  <a:pt x="586" y="0"/>
                </a:lnTo>
                <a:lnTo>
                  <a:pt x="226" y="0"/>
                </a:lnTo>
                <a:lnTo>
                  <a:pt x="222" y="0"/>
                </a:lnTo>
                <a:lnTo>
                  <a:pt x="219" y="1"/>
                </a:lnTo>
                <a:lnTo>
                  <a:pt x="217" y="2"/>
                </a:lnTo>
                <a:lnTo>
                  <a:pt x="215" y="4"/>
                </a:lnTo>
                <a:lnTo>
                  <a:pt x="213" y="6"/>
                </a:lnTo>
                <a:lnTo>
                  <a:pt x="212" y="10"/>
                </a:lnTo>
                <a:lnTo>
                  <a:pt x="211" y="12"/>
                </a:lnTo>
                <a:lnTo>
                  <a:pt x="211" y="15"/>
                </a:lnTo>
                <a:lnTo>
                  <a:pt x="211" y="120"/>
                </a:lnTo>
                <a:lnTo>
                  <a:pt x="15" y="120"/>
                </a:lnTo>
                <a:lnTo>
                  <a:pt x="13" y="120"/>
                </a:lnTo>
                <a:lnTo>
                  <a:pt x="9" y="121"/>
                </a:lnTo>
                <a:lnTo>
                  <a:pt x="7" y="123"/>
                </a:lnTo>
                <a:lnTo>
                  <a:pt x="4" y="124"/>
                </a:lnTo>
                <a:lnTo>
                  <a:pt x="3" y="127"/>
                </a:lnTo>
                <a:lnTo>
                  <a:pt x="1" y="129"/>
                </a:lnTo>
                <a:lnTo>
                  <a:pt x="1" y="132"/>
                </a:lnTo>
                <a:lnTo>
                  <a:pt x="0" y="135"/>
                </a:lnTo>
                <a:lnTo>
                  <a:pt x="0" y="886"/>
                </a:lnTo>
                <a:lnTo>
                  <a:pt x="1" y="889"/>
                </a:lnTo>
                <a:lnTo>
                  <a:pt x="1" y="892"/>
                </a:lnTo>
                <a:lnTo>
                  <a:pt x="3" y="895"/>
                </a:lnTo>
                <a:lnTo>
                  <a:pt x="4" y="897"/>
                </a:lnTo>
                <a:lnTo>
                  <a:pt x="7" y="899"/>
                </a:lnTo>
                <a:lnTo>
                  <a:pt x="9" y="900"/>
                </a:lnTo>
                <a:lnTo>
                  <a:pt x="13" y="901"/>
                </a:lnTo>
                <a:lnTo>
                  <a:pt x="15" y="901"/>
                </a:lnTo>
                <a:lnTo>
                  <a:pt x="526" y="901"/>
                </a:lnTo>
                <a:lnTo>
                  <a:pt x="528" y="901"/>
                </a:lnTo>
                <a:lnTo>
                  <a:pt x="532" y="900"/>
                </a:lnTo>
                <a:lnTo>
                  <a:pt x="534" y="899"/>
                </a:lnTo>
                <a:lnTo>
                  <a:pt x="536" y="897"/>
                </a:lnTo>
                <a:lnTo>
                  <a:pt x="538" y="895"/>
                </a:lnTo>
                <a:lnTo>
                  <a:pt x="539" y="892"/>
                </a:lnTo>
                <a:lnTo>
                  <a:pt x="540" y="889"/>
                </a:lnTo>
                <a:lnTo>
                  <a:pt x="541" y="886"/>
                </a:lnTo>
                <a:lnTo>
                  <a:pt x="541" y="781"/>
                </a:lnTo>
                <a:lnTo>
                  <a:pt x="766" y="781"/>
                </a:lnTo>
                <a:lnTo>
                  <a:pt x="769" y="780"/>
                </a:lnTo>
                <a:lnTo>
                  <a:pt x="772" y="780"/>
                </a:lnTo>
                <a:lnTo>
                  <a:pt x="774" y="778"/>
                </a:lnTo>
                <a:lnTo>
                  <a:pt x="777" y="777"/>
                </a:lnTo>
                <a:lnTo>
                  <a:pt x="779" y="775"/>
                </a:lnTo>
                <a:lnTo>
                  <a:pt x="780" y="772"/>
                </a:lnTo>
                <a:lnTo>
                  <a:pt x="781" y="769"/>
                </a:lnTo>
                <a:lnTo>
                  <a:pt x="781" y="766"/>
                </a:lnTo>
                <a:lnTo>
                  <a:pt x="781" y="195"/>
                </a:lnTo>
                <a:lnTo>
                  <a:pt x="781" y="193"/>
                </a:lnTo>
                <a:lnTo>
                  <a:pt x="780" y="19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298">
            <a:extLst>
              <a:ext uri="{FF2B5EF4-FFF2-40B4-BE49-F238E27FC236}">
                <a16:creationId xmlns:a16="http://schemas.microsoft.com/office/drawing/2014/main" xmlns="" id="{CAD27AD4-0A73-4867-9528-E48ADFF9CDA9}"/>
              </a:ext>
            </a:extLst>
          </p:cNvPr>
          <p:cNvSpPr>
            <a:spLocks noEditPoints="1"/>
          </p:cNvSpPr>
          <p:nvPr/>
        </p:nvSpPr>
        <p:spPr bwMode="auto">
          <a:xfrm>
            <a:off x="2772462" y="5087578"/>
            <a:ext cx="247862" cy="284172"/>
          </a:xfrm>
          <a:custGeom>
            <a:avLst/>
            <a:gdLst>
              <a:gd name="T0" fmla="*/ 541 w 781"/>
              <a:gd name="T1" fmla="*/ 315 h 901"/>
              <a:gd name="T2" fmla="*/ 540 w 781"/>
              <a:gd name="T3" fmla="*/ 310 h 901"/>
              <a:gd name="T4" fmla="*/ 536 w 781"/>
              <a:gd name="T5" fmla="*/ 305 h 901"/>
              <a:gd name="T6" fmla="*/ 354 w 781"/>
              <a:gd name="T7" fmla="*/ 123 h 901"/>
              <a:gd name="T8" fmla="*/ 349 w 781"/>
              <a:gd name="T9" fmla="*/ 121 h 901"/>
              <a:gd name="T10" fmla="*/ 241 w 781"/>
              <a:gd name="T11" fmla="*/ 120 h 901"/>
              <a:gd name="T12" fmla="*/ 571 w 781"/>
              <a:gd name="T13" fmla="*/ 30 h 901"/>
              <a:gd name="T14" fmla="*/ 571 w 781"/>
              <a:gd name="T15" fmla="*/ 198 h 901"/>
              <a:gd name="T16" fmla="*/ 573 w 781"/>
              <a:gd name="T17" fmla="*/ 203 h 901"/>
              <a:gd name="T18" fmla="*/ 578 w 781"/>
              <a:gd name="T19" fmla="*/ 208 h 901"/>
              <a:gd name="T20" fmla="*/ 583 w 781"/>
              <a:gd name="T21" fmla="*/ 210 h 901"/>
              <a:gd name="T22" fmla="*/ 751 w 781"/>
              <a:gd name="T23" fmla="*/ 210 h 901"/>
              <a:gd name="T24" fmla="*/ 541 w 781"/>
              <a:gd name="T25" fmla="*/ 750 h 901"/>
              <a:gd name="T26" fmla="*/ 360 w 781"/>
              <a:gd name="T27" fmla="*/ 300 h 901"/>
              <a:gd name="T28" fmla="*/ 490 w 781"/>
              <a:gd name="T29" fmla="*/ 300 h 901"/>
              <a:gd name="T30" fmla="*/ 30 w 781"/>
              <a:gd name="T31" fmla="*/ 871 h 901"/>
              <a:gd name="T32" fmla="*/ 330 w 781"/>
              <a:gd name="T33" fmla="*/ 150 h 901"/>
              <a:gd name="T34" fmla="*/ 330 w 781"/>
              <a:gd name="T35" fmla="*/ 319 h 901"/>
              <a:gd name="T36" fmla="*/ 334 w 781"/>
              <a:gd name="T37" fmla="*/ 324 h 901"/>
              <a:gd name="T38" fmla="*/ 337 w 781"/>
              <a:gd name="T39" fmla="*/ 327 h 901"/>
              <a:gd name="T40" fmla="*/ 342 w 781"/>
              <a:gd name="T41" fmla="*/ 330 h 901"/>
              <a:gd name="T42" fmla="*/ 511 w 781"/>
              <a:gd name="T43" fmla="*/ 331 h 901"/>
              <a:gd name="T44" fmla="*/ 601 w 781"/>
              <a:gd name="T45" fmla="*/ 52 h 901"/>
              <a:gd name="T46" fmla="*/ 601 w 781"/>
              <a:gd name="T47" fmla="*/ 180 h 901"/>
              <a:gd name="T48" fmla="*/ 780 w 781"/>
              <a:gd name="T49" fmla="*/ 190 h 901"/>
              <a:gd name="T50" fmla="*/ 777 w 781"/>
              <a:gd name="T51" fmla="*/ 184 h 901"/>
              <a:gd name="T52" fmla="*/ 595 w 781"/>
              <a:gd name="T53" fmla="*/ 3 h 901"/>
              <a:gd name="T54" fmla="*/ 588 w 781"/>
              <a:gd name="T55" fmla="*/ 0 h 901"/>
              <a:gd name="T56" fmla="*/ 226 w 781"/>
              <a:gd name="T57" fmla="*/ 0 h 901"/>
              <a:gd name="T58" fmla="*/ 219 w 781"/>
              <a:gd name="T59" fmla="*/ 1 h 901"/>
              <a:gd name="T60" fmla="*/ 215 w 781"/>
              <a:gd name="T61" fmla="*/ 4 h 901"/>
              <a:gd name="T62" fmla="*/ 212 w 781"/>
              <a:gd name="T63" fmla="*/ 10 h 901"/>
              <a:gd name="T64" fmla="*/ 211 w 781"/>
              <a:gd name="T65" fmla="*/ 15 h 901"/>
              <a:gd name="T66" fmla="*/ 15 w 781"/>
              <a:gd name="T67" fmla="*/ 120 h 901"/>
              <a:gd name="T68" fmla="*/ 9 w 781"/>
              <a:gd name="T69" fmla="*/ 121 h 901"/>
              <a:gd name="T70" fmla="*/ 4 w 781"/>
              <a:gd name="T71" fmla="*/ 124 h 901"/>
              <a:gd name="T72" fmla="*/ 1 w 781"/>
              <a:gd name="T73" fmla="*/ 129 h 901"/>
              <a:gd name="T74" fmla="*/ 0 w 781"/>
              <a:gd name="T75" fmla="*/ 135 h 901"/>
              <a:gd name="T76" fmla="*/ 1 w 781"/>
              <a:gd name="T77" fmla="*/ 889 h 901"/>
              <a:gd name="T78" fmla="*/ 3 w 781"/>
              <a:gd name="T79" fmla="*/ 895 h 901"/>
              <a:gd name="T80" fmla="*/ 7 w 781"/>
              <a:gd name="T81" fmla="*/ 899 h 901"/>
              <a:gd name="T82" fmla="*/ 13 w 781"/>
              <a:gd name="T83" fmla="*/ 901 h 901"/>
              <a:gd name="T84" fmla="*/ 526 w 781"/>
              <a:gd name="T85" fmla="*/ 901 h 901"/>
              <a:gd name="T86" fmla="*/ 532 w 781"/>
              <a:gd name="T87" fmla="*/ 900 h 901"/>
              <a:gd name="T88" fmla="*/ 536 w 781"/>
              <a:gd name="T89" fmla="*/ 897 h 901"/>
              <a:gd name="T90" fmla="*/ 539 w 781"/>
              <a:gd name="T91" fmla="*/ 892 h 901"/>
              <a:gd name="T92" fmla="*/ 541 w 781"/>
              <a:gd name="T93" fmla="*/ 886 h 901"/>
              <a:gd name="T94" fmla="*/ 766 w 781"/>
              <a:gd name="T95" fmla="*/ 781 h 901"/>
              <a:gd name="T96" fmla="*/ 772 w 781"/>
              <a:gd name="T97" fmla="*/ 780 h 901"/>
              <a:gd name="T98" fmla="*/ 777 w 781"/>
              <a:gd name="T99" fmla="*/ 777 h 901"/>
              <a:gd name="T100" fmla="*/ 780 w 781"/>
              <a:gd name="T101" fmla="*/ 772 h 901"/>
              <a:gd name="T102" fmla="*/ 781 w 781"/>
              <a:gd name="T103" fmla="*/ 766 h 901"/>
              <a:gd name="T104" fmla="*/ 781 w 781"/>
              <a:gd name="T105" fmla="*/ 193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81" h="901">
                <a:moveTo>
                  <a:pt x="541" y="750"/>
                </a:moveTo>
                <a:lnTo>
                  <a:pt x="541" y="315"/>
                </a:lnTo>
                <a:lnTo>
                  <a:pt x="540" y="312"/>
                </a:lnTo>
                <a:lnTo>
                  <a:pt x="540" y="310"/>
                </a:lnTo>
                <a:lnTo>
                  <a:pt x="538" y="307"/>
                </a:lnTo>
                <a:lnTo>
                  <a:pt x="536" y="305"/>
                </a:lnTo>
                <a:lnTo>
                  <a:pt x="356" y="124"/>
                </a:lnTo>
                <a:lnTo>
                  <a:pt x="354" y="123"/>
                </a:lnTo>
                <a:lnTo>
                  <a:pt x="352" y="121"/>
                </a:lnTo>
                <a:lnTo>
                  <a:pt x="349" y="121"/>
                </a:lnTo>
                <a:lnTo>
                  <a:pt x="345" y="120"/>
                </a:lnTo>
                <a:lnTo>
                  <a:pt x="241" y="120"/>
                </a:lnTo>
                <a:lnTo>
                  <a:pt x="241" y="30"/>
                </a:lnTo>
                <a:lnTo>
                  <a:pt x="571" y="30"/>
                </a:lnTo>
                <a:lnTo>
                  <a:pt x="571" y="195"/>
                </a:lnTo>
                <a:lnTo>
                  <a:pt x="571" y="198"/>
                </a:lnTo>
                <a:lnTo>
                  <a:pt x="572" y="201"/>
                </a:lnTo>
                <a:lnTo>
                  <a:pt x="573" y="203"/>
                </a:lnTo>
                <a:lnTo>
                  <a:pt x="575" y="205"/>
                </a:lnTo>
                <a:lnTo>
                  <a:pt x="578" y="208"/>
                </a:lnTo>
                <a:lnTo>
                  <a:pt x="580" y="209"/>
                </a:lnTo>
                <a:lnTo>
                  <a:pt x="583" y="210"/>
                </a:lnTo>
                <a:lnTo>
                  <a:pt x="586" y="210"/>
                </a:lnTo>
                <a:lnTo>
                  <a:pt x="751" y="210"/>
                </a:lnTo>
                <a:lnTo>
                  <a:pt x="751" y="750"/>
                </a:lnTo>
                <a:lnTo>
                  <a:pt x="541" y="750"/>
                </a:lnTo>
                <a:close/>
                <a:moveTo>
                  <a:pt x="490" y="300"/>
                </a:moveTo>
                <a:lnTo>
                  <a:pt x="360" y="300"/>
                </a:lnTo>
                <a:lnTo>
                  <a:pt x="360" y="172"/>
                </a:lnTo>
                <a:lnTo>
                  <a:pt x="490" y="300"/>
                </a:lnTo>
                <a:close/>
                <a:moveTo>
                  <a:pt x="511" y="871"/>
                </a:moveTo>
                <a:lnTo>
                  <a:pt x="30" y="871"/>
                </a:lnTo>
                <a:lnTo>
                  <a:pt x="30" y="150"/>
                </a:lnTo>
                <a:lnTo>
                  <a:pt x="330" y="150"/>
                </a:lnTo>
                <a:lnTo>
                  <a:pt x="330" y="315"/>
                </a:lnTo>
                <a:lnTo>
                  <a:pt x="330" y="319"/>
                </a:lnTo>
                <a:lnTo>
                  <a:pt x="332" y="321"/>
                </a:lnTo>
                <a:lnTo>
                  <a:pt x="334" y="324"/>
                </a:lnTo>
                <a:lnTo>
                  <a:pt x="335" y="326"/>
                </a:lnTo>
                <a:lnTo>
                  <a:pt x="337" y="327"/>
                </a:lnTo>
                <a:lnTo>
                  <a:pt x="340" y="330"/>
                </a:lnTo>
                <a:lnTo>
                  <a:pt x="342" y="330"/>
                </a:lnTo>
                <a:lnTo>
                  <a:pt x="345" y="331"/>
                </a:lnTo>
                <a:lnTo>
                  <a:pt x="511" y="331"/>
                </a:lnTo>
                <a:lnTo>
                  <a:pt x="511" y="871"/>
                </a:lnTo>
                <a:close/>
                <a:moveTo>
                  <a:pt x="601" y="52"/>
                </a:moveTo>
                <a:lnTo>
                  <a:pt x="730" y="180"/>
                </a:lnTo>
                <a:lnTo>
                  <a:pt x="601" y="180"/>
                </a:lnTo>
                <a:lnTo>
                  <a:pt x="601" y="52"/>
                </a:lnTo>
                <a:close/>
                <a:moveTo>
                  <a:pt x="780" y="190"/>
                </a:moveTo>
                <a:lnTo>
                  <a:pt x="779" y="187"/>
                </a:lnTo>
                <a:lnTo>
                  <a:pt x="777" y="184"/>
                </a:lnTo>
                <a:lnTo>
                  <a:pt x="597" y="4"/>
                </a:lnTo>
                <a:lnTo>
                  <a:pt x="595" y="3"/>
                </a:lnTo>
                <a:lnTo>
                  <a:pt x="592" y="1"/>
                </a:lnTo>
                <a:lnTo>
                  <a:pt x="588" y="0"/>
                </a:lnTo>
                <a:lnTo>
                  <a:pt x="586" y="0"/>
                </a:lnTo>
                <a:lnTo>
                  <a:pt x="226" y="0"/>
                </a:lnTo>
                <a:lnTo>
                  <a:pt x="222" y="0"/>
                </a:lnTo>
                <a:lnTo>
                  <a:pt x="219" y="1"/>
                </a:lnTo>
                <a:lnTo>
                  <a:pt x="217" y="2"/>
                </a:lnTo>
                <a:lnTo>
                  <a:pt x="215" y="4"/>
                </a:lnTo>
                <a:lnTo>
                  <a:pt x="213" y="6"/>
                </a:lnTo>
                <a:lnTo>
                  <a:pt x="212" y="10"/>
                </a:lnTo>
                <a:lnTo>
                  <a:pt x="211" y="12"/>
                </a:lnTo>
                <a:lnTo>
                  <a:pt x="211" y="15"/>
                </a:lnTo>
                <a:lnTo>
                  <a:pt x="211" y="120"/>
                </a:lnTo>
                <a:lnTo>
                  <a:pt x="15" y="120"/>
                </a:lnTo>
                <a:lnTo>
                  <a:pt x="13" y="120"/>
                </a:lnTo>
                <a:lnTo>
                  <a:pt x="9" y="121"/>
                </a:lnTo>
                <a:lnTo>
                  <a:pt x="7" y="123"/>
                </a:lnTo>
                <a:lnTo>
                  <a:pt x="4" y="124"/>
                </a:lnTo>
                <a:lnTo>
                  <a:pt x="3" y="127"/>
                </a:lnTo>
                <a:lnTo>
                  <a:pt x="1" y="129"/>
                </a:lnTo>
                <a:lnTo>
                  <a:pt x="1" y="132"/>
                </a:lnTo>
                <a:lnTo>
                  <a:pt x="0" y="135"/>
                </a:lnTo>
                <a:lnTo>
                  <a:pt x="0" y="886"/>
                </a:lnTo>
                <a:lnTo>
                  <a:pt x="1" y="889"/>
                </a:lnTo>
                <a:lnTo>
                  <a:pt x="1" y="892"/>
                </a:lnTo>
                <a:lnTo>
                  <a:pt x="3" y="895"/>
                </a:lnTo>
                <a:lnTo>
                  <a:pt x="4" y="897"/>
                </a:lnTo>
                <a:lnTo>
                  <a:pt x="7" y="899"/>
                </a:lnTo>
                <a:lnTo>
                  <a:pt x="9" y="900"/>
                </a:lnTo>
                <a:lnTo>
                  <a:pt x="13" y="901"/>
                </a:lnTo>
                <a:lnTo>
                  <a:pt x="15" y="901"/>
                </a:lnTo>
                <a:lnTo>
                  <a:pt x="526" y="901"/>
                </a:lnTo>
                <a:lnTo>
                  <a:pt x="528" y="901"/>
                </a:lnTo>
                <a:lnTo>
                  <a:pt x="532" y="900"/>
                </a:lnTo>
                <a:lnTo>
                  <a:pt x="534" y="899"/>
                </a:lnTo>
                <a:lnTo>
                  <a:pt x="536" y="897"/>
                </a:lnTo>
                <a:lnTo>
                  <a:pt x="538" y="895"/>
                </a:lnTo>
                <a:lnTo>
                  <a:pt x="539" y="892"/>
                </a:lnTo>
                <a:lnTo>
                  <a:pt x="540" y="889"/>
                </a:lnTo>
                <a:lnTo>
                  <a:pt x="541" y="886"/>
                </a:lnTo>
                <a:lnTo>
                  <a:pt x="541" y="781"/>
                </a:lnTo>
                <a:lnTo>
                  <a:pt x="766" y="781"/>
                </a:lnTo>
                <a:lnTo>
                  <a:pt x="769" y="780"/>
                </a:lnTo>
                <a:lnTo>
                  <a:pt x="772" y="780"/>
                </a:lnTo>
                <a:lnTo>
                  <a:pt x="774" y="778"/>
                </a:lnTo>
                <a:lnTo>
                  <a:pt x="777" y="777"/>
                </a:lnTo>
                <a:lnTo>
                  <a:pt x="779" y="775"/>
                </a:lnTo>
                <a:lnTo>
                  <a:pt x="780" y="772"/>
                </a:lnTo>
                <a:lnTo>
                  <a:pt x="781" y="769"/>
                </a:lnTo>
                <a:lnTo>
                  <a:pt x="781" y="766"/>
                </a:lnTo>
                <a:lnTo>
                  <a:pt x="781" y="195"/>
                </a:lnTo>
                <a:lnTo>
                  <a:pt x="781" y="193"/>
                </a:lnTo>
                <a:lnTo>
                  <a:pt x="780" y="19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298">
            <a:extLst>
              <a:ext uri="{FF2B5EF4-FFF2-40B4-BE49-F238E27FC236}">
                <a16:creationId xmlns:a16="http://schemas.microsoft.com/office/drawing/2014/main" xmlns="" id="{ED49502F-C95C-4BA0-A1ED-9F14674AC23F}"/>
              </a:ext>
            </a:extLst>
          </p:cNvPr>
          <p:cNvSpPr>
            <a:spLocks noEditPoints="1"/>
          </p:cNvSpPr>
          <p:nvPr/>
        </p:nvSpPr>
        <p:spPr bwMode="auto">
          <a:xfrm>
            <a:off x="4601262" y="5087578"/>
            <a:ext cx="247862" cy="284172"/>
          </a:xfrm>
          <a:custGeom>
            <a:avLst/>
            <a:gdLst>
              <a:gd name="T0" fmla="*/ 541 w 781"/>
              <a:gd name="T1" fmla="*/ 315 h 901"/>
              <a:gd name="T2" fmla="*/ 540 w 781"/>
              <a:gd name="T3" fmla="*/ 310 h 901"/>
              <a:gd name="T4" fmla="*/ 536 w 781"/>
              <a:gd name="T5" fmla="*/ 305 h 901"/>
              <a:gd name="T6" fmla="*/ 354 w 781"/>
              <a:gd name="T7" fmla="*/ 123 h 901"/>
              <a:gd name="T8" fmla="*/ 349 w 781"/>
              <a:gd name="T9" fmla="*/ 121 h 901"/>
              <a:gd name="T10" fmla="*/ 241 w 781"/>
              <a:gd name="T11" fmla="*/ 120 h 901"/>
              <a:gd name="T12" fmla="*/ 571 w 781"/>
              <a:gd name="T13" fmla="*/ 30 h 901"/>
              <a:gd name="T14" fmla="*/ 571 w 781"/>
              <a:gd name="T15" fmla="*/ 198 h 901"/>
              <a:gd name="T16" fmla="*/ 573 w 781"/>
              <a:gd name="T17" fmla="*/ 203 h 901"/>
              <a:gd name="T18" fmla="*/ 578 w 781"/>
              <a:gd name="T19" fmla="*/ 208 h 901"/>
              <a:gd name="T20" fmla="*/ 583 w 781"/>
              <a:gd name="T21" fmla="*/ 210 h 901"/>
              <a:gd name="T22" fmla="*/ 751 w 781"/>
              <a:gd name="T23" fmla="*/ 210 h 901"/>
              <a:gd name="T24" fmla="*/ 541 w 781"/>
              <a:gd name="T25" fmla="*/ 750 h 901"/>
              <a:gd name="T26" fmla="*/ 360 w 781"/>
              <a:gd name="T27" fmla="*/ 300 h 901"/>
              <a:gd name="T28" fmla="*/ 490 w 781"/>
              <a:gd name="T29" fmla="*/ 300 h 901"/>
              <a:gd name="T30" fmla="*/ 30 w 781"/>
              <a:gd name="T31" fmla="*/ 871 h 901"/>
              <a:gd name="T32" fmla="*/ 330 w 781"/>
              <a:gd name="T33" fmla="*/ 150 h 901"/>
              <a:gd name="T34" fmla="*/ 330 w 781"/>
              <a:gd name="T35" fmla="*/ 319 h 901"/>
              <a:gd name="T36" fmla="*/ 334 w 781"/>
              <a:gd name="T37" fmla="*/ 324 h 901"/>
              <a:gd name="T38" fmla="*/ 337 w 781"/>
              <a:gd name="T39" fmla="*/ 327 h 901"/>
              <a:gd name="T40" fmla="*/ 342 w 781"/>
              <a:gd name="T41" fmla="*/ 330 h 901"/>
              <a:gd name="T42" fmla="*/ 511 w 781"/>
              <a:gd name="T43" fmla="*/ 331 h 901"/>
              <a:gd name="T44" fmla="*/ 601 w 781"/>
              <a:gd name="T45" fmla="*/ 52 h 901"/>
              <a:gd name="T46" fmla="*/ 601 w 781"/>
              <a:gd name="T47" fmla="*/ 180 h 901"/>
              <a:gd name="T48" fmla="*/ 780 w 781"/>
              <a:gd name="T49" fmla="*/ 190 h 901"/>
              <a:gd name="T50" fmla="*/ 777 w 781"/>
              <a:gd name="T51" fmla="*/ 184 h 901"/>
              <a:gd name="T52" fmla="*/ 595 w 781"/>
              <a:gd name="T53" fmla="*/ 3 h 901"/>
              <a:gd name="T54" fmla="*/ 588 w 781"/>
              <a:gd name="T55" fmla="*/ 0 h 901"/>
              <a:gd name="T56" fmla="*/ 226 w 781"/>
              <a:gd name="T57" fmla="*/ 0 h 901"/>
              <a:gd name="T58" fmla="*/ 219 w 781"/>
              <a:gd name="T59" fmla="*/ 1 h 901"/>
              <a:gd name="T60" fmla="*/ 215 w 781"/>
              <a:gd name="T61" fmla="*/ 4 h 901"/>
              <a:gd name="T62" fmla="*/ 212 w 781"/>
              <a:gd name="T63" fmla="*/ 10 h 901"/>
              <a:gd name="T64" fmla="*/ 211 w 781"/>
              <a:gd name="T65" fmla="*/ 15 h 901"/>
              <a:gd name="T66" fmla="*/ 15 w 781"/>
              <a:gd name="T67" fmla="*/ 120 h 901"/>
              <a:gd name="T68" fmla="*/ 9 w 781"/>
              <a:gd name="T69" fmla="*/ 121 h 901"/>
              <a:gd name="T70" fmla="*/ 4 w 781"/>
              <a:gd name="T71" fmla="*/ 124 h 901"/>
              <a:gd name="T72" fmla="*/ 1 w 781"/>
              <a:gd name="T73" fmla="*/ 129 h 901"/>
              <a:gd name="T74" fmla="*/ 0 w 781"/>
              <a:gd name="T75" fmla="*/ 135 h 901"/>
              <a:gd name="T76" fmla="*/ 1 w 781"/>
              <a:gd name="T77" fmla="*/ 889 h 901"/>
              <a:gd name="T78" fmla="*/ 3 w 781"/>
              <a:gd name="T79" fmla="*/ 895 h 901"/>
              <a:gd name="T80" fmla="*/ 7 w 781"/>
              <a:gd name="T81" fmla="*/ 899 h 901"/>
              <a:gd name="T82" fmla="*/ 13 w 781"/>
              <a:gd name="T83" fmla="*/ 901 h 901"/>
              <a:gd name="T84" fmla="*/ 526 w 781"/>
              <a:gd name="T85" fmla="*/ 901 h 901"/>
              <a:gd name="T86" fmla="*/ 532 w 781"/>
              <a:gd name="T87" fmla="*/ 900 h 901"/>
              <a:gd name="T88" fmla="*/ 536 w 781"/>
              <a:gd name="T89" fmla="*/ 897 h 901"/>
              <a:gd name="T90" fmla="*/ 539 w 781"/>
              <a:gd name="T91" fmla="*/ 892 h 901"/>
              <a:gd name="T92" fmla="*/ 541 w 781"/>
              <a:gd name="T93" fmla="*/ 886 h 901"/>
              <a:gd name="T94" fmla="*/ 766 w 781"/>
              <a:gd name="T95" fmla="*/ 781 h 901"/>
              <a:gd name="T96" fmla="*/ 772 w 781"/>
              <a:gd name="T97" fmla="*/ 780 h 901"/>
              <a:gd name="T98" fmla="*/ 777 w 781"/>
              <a:gd name="T99" fmla="*/ 777 h 901"/>
              <a:gd name="T100" fmla="*/ 780 w 781"/>
              <a:gd name="T101" fmla="*/ 772 h 901"/>
              <a:gd name="T102" fmla="*/ 781 w 781"/>
              <a:gd name="T103" fmla="*/ 766 h 901"/>
              <a:gd name="T104" fmla="*/ 781 w 781"/>
              <a:gd name="T105" fmla="*/ 193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81" h="901">
                <a:moveTo>
                  <a:pt x="541" y="750"/>
                </a:moveTo>
                <a:lnTo>
                  <a:pt x="541" y="315"/>
                </a:lnTo>
                <a:lnTo>
                  <a:pt x="540" y="312"/>
                </a:lnTo>
                <a:lnTo>
                  <a:pt x="540" y="310"/>
                </a:lnTo>
                <a:lnTo>
                  <a:pt x="538" y="307"/>
                </a:lnTo>
                <a:lnTo>
                  <a:pt x="536" y="305"/>
                </a:lnTo>
                <a:lnTo>
                  <a:pt x="356" y="124"/>
                </a:lnTo>
                <a:lnTo>
                  <a:pt x="354" y="123"/>
                </a:lnTo>
                <a:lnTo>
                  <a:pt x="352" y="121"/>
                </a:lnTo>
                <a:lnTo>
                  <a:pt x="349" y="121"/>
                </a:lnTo>
                <a:lnTo>
                  <a:pt x="345" y="120"/>
                </a:lnTo>
                <a:lnTo>
                  <a:pt x="241" y="120"/>
                </a:lnTo>
                <a:lnTo>
                  <a:pt x="241" y="30"/>
                </a:lnTo>
                <a:lnTo>
                  <a:pt x="571" y="30"/>
                </a:lnTo>
                <a:lnTo>
                  <a:pt x="571" y="195"/>
                </a:lnTo>
                <a:lnTo>
                  <a:pt x="571" y="198"/>
                </a:lnTo>
                <a:lnTo>
                  <a:pt x="572" y="201"/>
                </a:lnTo>
                <a:lnTo>
                  <a:pt x="573" y="203"/>
                </a:lnTo>
                <a:lnTo>
                  <a:pt x="575" y="205"/>
                </a:lnTo>
                <a:lnTo>
                  <a:pt x="578" y="208"/>
                </a:lnTo>
                <a:lnTo>
                  <a:pt x="580" y="209"/>
                </a:lnTo>
                <a:lnTo>
                  <a:pt x="583" y="210"/>
                </a:lnTo>
                <a:lnTo>
                  <a:pt x="586" y="210"/>
                </a:lnTo>
                <a:lnTo>
                  <a:pt x="751" y="210"/>
                </a:lnTo>
                <a:lnTo>
                  <a:pt x="751" y="750"/>
                </a:lnTo>
                <a:lnTo>
                  <a:pt x="541" y="750"/>
                </a:lnTo>
                <a:close/>
                <a:moveTo>
                  <a:pt x="490" y="300"/>
                </a:moveTo>
                <a:lnTo>
                  <a:pt x="360" y="300"/>
                </a:lnTo>
                <a:lnTo>
                  <a:pt x="360" y="172"/>
                </a:lnTo>
                <a:lnTo>
                  <a:pt x="490" y="300"/>
                </a:lnTo>
                <a:close/>
                <a:moveTo>
                  <a:pt x="511" y="871"/>
                </a:moveTo>
                <a:lnTo>
                  <a:pt x="30" y="871"/>
                </a:lnTo>
                <a:lnTo>
                  <a:pt x="30" y="150"/>
                </a:lnTo>
                <a:lnTo>
                  <a:pt x="330" y="150"/>
                </a:lnTo>
                <a:lnTo>
                  <a:pt x="330" y="315"/>
                </a:lnTo>
                <a:lnTo>
                  <a:pt x="330" y="319"/>
                </a:lnTo>
                <a:lnTo>
                  <a:pt x="332" y="321"/>
                </a:lnTo>
                <a:lnTo>
                  <a:pt x="334" y="324"/>
                </a:lnTo>
                <a:lnTo>
                  <a:pt x="335" y="326"/>
                </a:lnTo>
                <a:lnTo>
                  <a:pt x="337" y="327"/>
                </a:lnTo>
                <a:lnTo>
                  <a:pt x="340" y="330"/>
                </a:lnTo>
                <a:lnTo>
                  <a:pt x="342" y="330"/>
                </a:lnTo>
                <a:lnTo>
                  <a:pt x="345" y="331"/>
                </a:lnTo>
                <a:lnTo>
                  <a:pt x="511" y="331"/>
                </a:lnTo>
                <a:lnTo>
                  <a:pt x="511" y="871"/>
                </a:lnTo>
                <a:close/>
                <a:moveTo>
                  <a:pt x="601" y="52"/>
                </a:moveTo>
                <a:lnTo>
                  <a:pt x="730" y="180"/>
                </a:lnTo>
                <a:lnTo>
                  <a:pt x="601" y="180"/>
                </a:lnTo>
                <a:lnTo>
                  <a:pt x="601" y="52"/>
                </a:lnTo>
                <a:close/>
                <a:moveTo>
                  <a:pt x="780" y="190"/>
                </a:moveTo>
                <a:lnTo>
                  <a:pt x="779" y="187"/>
                </a:lnTo>
                <a:lnTo>
                  <a:pt x="777" y="184"/>
                </a:lnTo>
                <a:lnTo>
                  <a:pt x="597" y="4"/>
                </a:lnTo>
                <a:lnTo>
                  <a:pt x="595" y="3"/>
                </a:lnTo>
                <a:lnTo>
                  <a:pt x="592" y="1"/>
                </a:lnTo>
                <a:lnTo>
                  <a:pt x="588" y="0"/>
                </a:lnTo>
                <a:lnTo>
                  <a:pt x="586" y="0"/>
                </a:lnTo>
                <a:lnTo>
                  <a:pt x="226" y="0"/>
                </a:lnTo>
                <a:lnTo>
                  <a:pt x="222" y="0"/>
                </a:lnTo>
                <a:lnTo>
                  <a:pt x="219" y="1"/>
                </a:lnTo>
                <a:lnTo>
                  <a:pt x="217" y="2"/>
                </a:lnTo>
                <a:lnTo>
                  <a:pt x="215" y="4"/>
                </a:lnTo>
                <a:lnTo>
                  <a:pt x="213" y="6"/>
                </a:lnTo>
                <a:lnTo>
                  <a:pt x="212" y="10"/>
                </a:lnTo>
                <a:lnTo>
                  <a:pt x="211" y="12"/>
                </a:lnTo>
                <a:lnTo>
                  <a:pt x="211" y="15"/>
                </a:lnTo>
                <a:lnTo>
                  <a:pt x="211" y="120"/>
                </a:lnTo>
                <a:lnTo>
                  <a:pt x="15" y="120"/>
                </a:lnTo>
                <a:lnTo>
                  <a:pt x="13" y="120"/>
                </a:lnTo>
                <a:lnTo>
                  <a:pt x="9" y="121"/>
                </a:lnTo>
                <a:lnTo>
                  <a:pt x="7" y="123"/>
                </a:lnTo>
                <a:lnTo>
                  <a:pt x="4" y="124"/>
                </a:lnTo>
                <a:lnTo>
                  <a:pt x="3" y="127"/>
                </a:lnTo>
                <a:lnTo>
                  <a:pt x="1" y="129"/>
                </a:lnTo>
                <a:lnTo>
                  <a:pt x="1" y="132"/>
                </a:lnTo>
                <a:lnTo>
                  <a:pt x="0" y="135"/>
                </a:lnTo>
                <a:lnTo>
                  <a:pt x="0" y="886"/>
                </a:lnTo>
                <a:lnTo>
                  <a:pt x="1" y="889"/>
                </a:lnTo>
                <a:lnTo>
                  <a:pt x="1" y="892"/>
                </a:lnTo>
                <a:lnTo>
                  <a:pt x="3" y="895"/>
                </a:lnTo>
                <a:lnTo>
                  <a:pt x="4" y="897"/>
                </a:lnTo>
                <a:lnTo>
                  <a:pt x="7" y="899"/>
                </a:lnTo>
                <a:lnTo>
                  <a:pt x="9" y="900"/>
                </a:lnTo>
                <a:lnTo>
                  <a:pt x="13" y="901"/>
                </a:lnTo>
                <a:lnTo>
                  <a:pt x="15" y="901"/>
                </a:lnTo>
                <a:lnTo>
                  <a:pt x="526" y="901"/>
                </a:lnTo>
                <a:lnTo>
                  <a:pt x="528" y="901"/>
                </a:lnTo>
                <a:lnTo>
                  <a:pt x="532" y="900"/>
                </a:lnTo>
                <a:lnTo>
                  <a:pt x="534" y="899"/>
                </a:lnTo>
                <a:lnTo>
                  <a:pt x="536" y="897"/>
                </a:lnTo>
                <a:lnTo>
                  <a:pt x="538" y="895"/>
                </a:lnTo>
                <a:lnTo>
                  <a:pt x="539" y="892"/>
                </a:lnTo>
                <a:lnTo>
                  <a:pt x="540" y="889"/>
                </a:lnTo>
                <a:lnTo>
                  <a:pt x="541" y="886"/>
                </a:lnTo>
                <a:lnTo>
                  <a:pt x="541" y="781"/>
                </a:lnTo>
                <a:lnTo>
                  <a:pt x="766" y="781"/>
                </a:lnTo>
                <a:lnTo>
                  <a:pt x="769" y="780"/>
                </a:lnTo>
                <a:lnTo>
                  <a:pt x="772" y="780"/>
                </a:lnTo>
                <a:lnTo>
                  <a:pt x="774" y="778"/>
                </a:lnTo>
                <a:lnTo>
                  <a:pt x="777" y="777"/>
                </a:lnTo>
                <a:lnTo>
                  <a:pt x="779" y="775"/>
                </a:lnTo>
                <a:lnTo>
                  <a:pt x="780" y="772"/>
                </a:lnTo>
                <a:lnTo>
                  <a:pt x="781" y="769"/>
                </a:lnTo>
                <a:lnTo>
                  <a:pt x="781" y="766"/>
                </a:lnTo>
                <a:lnTo>
                  <a:pt x="781" y="195"/>
                </a:lnTo>
                <a:lnTo>
                  <a:pt x="781" y="193"/>
                </a:lnTo>
                <a:lnTo>
                  <a:pt x="780" y="19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298">
            <a:extLst>
              <a:ext uri="{FF2B5EF4-FFF2-40B4-BE49-F238E27FC236}">
                <a16:creationId xmlns:a16="http://schemas.microsoft.com/office/drawing/2014/main" xmlns="" id="{33D68D1D-86F4-4322-81F9-029A6E19EEE9}"/>
              </a:ext>
            </a:extLst>
          </p:cNvPr>
          <p:cNvSpPr>
            <a:spLocks noEditPoints="1"/>
          </p:cNvSpPr>
          <p:nvPr/>
        </p:nvSpPr>
        <p:spPr bwMode="auto">
          <a:xfrm>
            <a:off x="7342878" y="5087578"/>
            <a:ext cx="247862" cy="284172"/>
          </a:xfrm>
          <a:custGeom>
            <a:avLst/>
            <a:gdLst>
              <a:gd name="T0" fmla="*/ 541 w 781"/>
              <a:gd name="T1" fmla="*/ 315 h 901"/>
              <a:gd name="T2" fmla="*/ 540 w 781"/>
              <a:gd name="T3" fmla="*/ 310 h 901"/>
              <a:gd name="T4" fmla="*/ 536 w 781"/>
              <a:gd name="T5" fmla="*/ 305 h 901"/>
              <a:gd name="T6" fmla="*/ 354 w 781"/>
              <a:gd name="T7" fmla="*/ 123 h 901"/>
              <a:gd name="T8" fmla="*/ 349 w 781"/>
              <a:gd name="T9" fmla="*/ 121 h 901"/>
              <a:gd name="T10" fmla="*/ 241 w 781"/>
              <a:gd name="T11" fmla="*/ 120 h 901"/>
              <a:gd name="T12" fmla="*/ 571 w 781"/>
              <a:gd name="T13" fmla="*/ 30 h 901"/>
              <a:gd name="T14" fmla="*/ 571 w 781"/>
              <a:gd name="T15" fmla="*/ 198 h 901"/>
              <a:gd name="T16" fmla="*/ 573 w 781"/>
              <a:gd name="T17" fmla="*/ 203 h 901"/>
              <a:gd name="T18" fmla="*/ 578 w 781"/>
              <a:gd name="T19" fmla="*/ 208 h 901"/>
              <a:gd name="T20" fmla="*/ 583 w 781"/>
              <a:gd name="T21" fmla="*/ 210 h 901"/>
              <a:gd name="T22" fmla="*/ 751 w 781"/>
              <a:gd name="T23" fmla="*/ 210 h 901"/>
              <a:gd name="T24" fmla="*/ 541 w 781"/>
              <a:gd name="T25" fmla="*/ 750 h 901"/>
              <a:gd name="T26" fmla="*/ 360 w 781"/>
              <a:gd name="T27" fmla="*/ 300 h 901"/>
              <a:gd name="T28" fmla="*/ 490 w 781"/>
              <a:gd name="T29" fmla="*/ 300 h 901"/>
              <a:gd name="T30" fmla="*/ 30 w 781"/>
              <a:gd name="T31" fmla="*/ 871 h 901"/>
              <a:gd name="T32" fmla="*/ 330 w 781"/>
              <a:gd name="T33" fmla="*/ 150 h 901"/>
              <a:gd name="T34" fmla="*/ 330 w 781"/>
              <a:gd name="T35" fmla="*/ 319 h 901"/>
              <a:gd name="T36" fmla="*/ 334 w 781"/>
              <a:gd name="T37" fmla="*/ 324 h 901"/>
              <a:gd name="T38" fmla="*/ 337 w 781"/>
              <a:gd name="T39" fmla="*/ 327 h 901"/>
              <a:gd name="T40" fmla="*/ 342 w 781"/>
              <a:gd name="T41" fmla="*/ 330 h 901"/>
              <a:gd name="T42" fmla="*/ 511 w 781"/>
              <a:gd name="T43" fmla="*/ 331 h 901"/>
              <a:gd name="T44" fmla="*/ 601 w 781"/>
              <a:gd name="T45" fmla="*/ 52 h 901"/>
              <a:gd name="T46" fmla="*/ 601 w 781"/>
              <a:gd name="T47" fmla="*/ 180 h 901"/>
              <a:gd name="T48" fmla="*/ 780 w 781"/>
              <a:gd name="T49" fmla="*/ 190 h 901"/>
              <a:gd name="T50" fmla="*/ 777 w 781"/>
              <a:gd name="T51" fmla="*/ 184 h 901"/>
              <a:gd name="T52" fmla="*/ 595 w 781"/>
              <a:gd name="T53" fmla="*/ 3 h 901"/>
              <a:gd name="T54" fmla="*/ 588 w 781"/>
              <a:gd name="T55" fmla="*/ 0 h 901"/>
              <a:gd name="T56" fmla="*/ 226 w 781"/>
              <a:gd name="T57" fmla="*/ 0 h 901"/>
              <a:gd name="T58" fmla="*/ 219 w 781"/>
              <a:gd name="T59" fmla="*/ 1 h 901"/>
              <a:gd name="T60" fmla="*/ 215 w 781"/>
              <a:gd name="T61" fmla="*/ 4 h 901"/>
              <a:gd name="T62" fmla="*/ 212 w 781"/>
              <a:gd name="T63" fmla="*/ 10 h 901"/>
              <a:gd name="T64" fmla="*/ 211 w 781"/>
              <a:gd name="T65" fmla="*/ 15 h 901"/>
              <a:gd name="T66" fmla="*/ 15 w 781"/>
              <a:gd name="T67" fmla="*/ 120 h 901"/>
              <a:gd name="T68" fmla="*/ 9 w 781"/>
              <a:gd name="T69" fmla="*/ 121 h 901"/>
              <a:gd name="T70" fmla="*/ 4 w 781"/>
              <a:gd name="T71" fmla="*/ 124 h 901"/>
              <a:gd name="T72" fmla="*/ 1 w 781"/>
              <a:gd name="T73" fmla="*/ 129 h 901"/>
              <a:gd name="T74" fmla="*/ 0 w 781"/>
              <a:gd name="T75" fmla="*/ 135 h 901"/>
              <a:gd name="T76" fmla="*/ 1 w 781"/>
              <a:gd name="T77" fmla="*/ 889 h 901"/>
              <a:gd name="T78" fmla="*/ 3 w 781"/>
              <a:gd name="T79" fmla="*/ 895 h 901"/>
              <a:gd name="T80" fmla="*/ 7 w 781"/>
              <a:gd name="T81" fmla="*/ 899 h 901"/>
              <a:gd name="T82" fmla="*/ 13 w 781"/>
              <a:gd name="T83" fmla="*/ 901 h 901"/>
              <a:gd name="T84" fmla="*/ 526 w 781"/>
              <a:gd name="T85" fmla="*/ 901 h 901"/>
              <a:gd name="T86" fmla="*/ 532 w 781"/>
              <a:gd name="T87" fmla="*/ 900 h 901"/>
              <a:gd name="T88" fmla="*/ 536 w 781"/>
              <a:gd name="T89" fmla="*/ 897 h 901"/>
              <a:gd name="T90" fmla="*/ 539 w 781"/>
              <a:gd name="T91" fmla="*/ 892 h 901"/>
              <a:gd name="T92" fmla="*/ 541 w 781"/>
              <a:gd name="T93" fmla="*/ 886 h 901"/>
              <a:gd name="T94" fmla="*/ 766 w 781"/>
              <a:gd name="T95" fmla="*/ 781 h 901"/>
              <a:gd name="T96" fmla="*/ 772 w 781"/>
              <a:gd name="T97" fmla="*/ 780 h 901"/>
              <a:gd name="T98" fmla="*/ 777 w 781"/>
              <a:gd name="T99" fmla="*/ 777 h 901"/>
              <a:gd name="T100" fmla="*/ 780 w 781"/>
              <a:gd name="T101" fmla="*/ 772 h 901"/>
              <a:gd name="T102" fmla="*/ 781 w 781"/>
              <a:gd name="T103" fmla="*/ 766 h 901"/>
              <a:gd name="T104" fmla="*/ 781 w 781"/>
              <a:gd name="T105" fmla="*/ 193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81" h="901">
                <a:moveTo>
                  <a:pt x="541" y="750"/>
                </a:moveTo>
                <a:lnTo>
                  <a:pt x="541" y="315"/>
                </a:lnTo>
                <a:lnTo>
                  <a:pt x="540" y="312"/>
                </a:lnTo>
                <a:lnTo>
                  <a:pt x="540" y="310"/>
                </a:lnTo>
                <a:lnTo>
                  <a:pt x="538" y="307"/>
                </a:lnTo>
                <a:lnTo>
                  <a:pt x="536" y="305"/>
                </a:lnTo>
                <a:lnTo>
                  <a:pt x="356" y="124"/>
                </a:lnTo>
                <a:lnTo>
                  <a:pt x="354" y="123"/>
                </a:lnTo>
                <a:lnTo>
                  <a:pt x="352" y="121"/>
                </a:lnTo>
                <a:lnTo>
                  <a:pt x="349" y="121"/>
                </a:lnTo>
                <a:lnTo>
                  <a:pt x="345" y="120"/>
                </a:lnTo>
                <a:lnTo>
                  <a:pt x="241" y="120"/>
                </a:lnTo>
                <a:lnTo>
                  <a:pt x="241" y="30"/>
                </a:lnTo>
                <a:lnTo>
                  <a:pt x="571" y="30"/>
                </a:lnTo>
                <a:lnTo>
                  <a:pt x="571" y="195"/>
                </a:lnTo>
                <a:lnTo>
                  <a:pt x="571" y="198"/>
                </a:lnTo>
                <a:lnTo>
                  <a:pt x="572" y="201"/>
                </a:lnTo>
                <a:lnTo>
                  <a:pt x="573" y="203"/>
                </a:lnTo>
                <a:lnTo>
                  <a:pt x="575" y="205"/>
                </a:lnTo>
                <a:lnTo>
                  <a:pt x="578" y="208"/>
                </a:lnTo>
                <a:lnTo>
                  <a:pt x="580" y="209"/>
                </a:lnTo>
                <a:lnTo>
                  <a:pt x="583" y="210"/>
                </a:lnTo>
                <a:lnTo>
                  <a:pt x="586" y="210"/>
                </a:lnTo>
                <a:lnTo>
                  <a:pt x="751" y="210"/>
                </a:lnTo>
                <a:lnTo>
                  <a:pt x="751" y="750"/>
                </a:lnTo>
                <a:lnTo>
                  <a:pt x="541" y="750"/>
                </a:lnTo>
                <a:close/>
                <a:moveTo>
                  <a:pt x="490" y="300"/>
                </a:moveTo>
                <a:lnTo>
                  <a:pt x="360" y="300"/>
                </a:lnTo>
                <a:lnTo>
                  <a:pt x="360" y="172"/>
                </a:lnTo>
                <a:lnTo>
                  <a:pt x="490" y="300"/>
                </a:lnTo>
                <a:close/>
                <a:moveTo>
                  <a:pt x="511" y="871"/>
                </a:moveTo>
                <a:lnTo>
                  <a:pt x="30" y="871"/>
                </a:lnTo>
                <a:lnTo>
                  <a:pt x="30" y="150"/>
                </a:lnTo>
                <a:lnTo>
                  <a:pt x="330" y="150"/>
                </a:lnTo>
                <a:lnTo>
                  <a:pt x="330" y="315"/>
                </a:lnTo>
                <a:lnTo>
                  <a:pt x="330" y="319"/>
                </a:lnTo>
                <a:lnTo>
                  <a:pt x="332" y="321"/>
                </a:lnTo>
                <a:lnTo>
                  <a:pt x="334" y="324"/>
                </a:lnTo>
                <a:lnTo>
                  <a:pt x="335" y="326"/>
                </a:lnTo>
                <a:lnTo>
                  <a:pt x="337" y="327"/>
                </a:lnTo>
                <a:lnTo>
                  <a:pt x="340" y="330"/>
                </a:lnTo>
                <a:lnTo>
                  <a:pt x="342" y="330"/>
                </a:lnTo>
                <a:lnTo>
                  <a:pt x="345" y="331"/>
                </a:lnTo>
                <a:lnTo>
                  <a:pt x="511" y="331"/>
                </a:lnTo>
                <a:lnTo>
                  <a:pt x="511" y="871"/>
                </a:lnTo>
                <a:close/>
                <a:moveTo>
                  <a:pt x="601" y="52"/>
                </a:moveTo>
                <a:lnTo>
                  <a:pt x="730" y="180"/>
                </a:lnTo>
                <a:lnTo>
                  <a:pt x="601" y="180"/>
                </a:lnTo>
                <a:lnTo>
                  <a:pt x="601" y="52"/>
                </a:lnTo>
                <a:close/>
                <a:moveTo>
                  <a:pt x="780" y="190"/>
                </a:moveTo>
                <a:lnTo>
                  <a:pt x="779" y="187"/>
                </a:lnTo>
                <a:lnTo>
                  <a:pt x="777" y="184"/>
                </a:lnTo>
                <a:lnTo>
                  <a:pt x="597" y="4"/>
                </a:lnTo>
                <a:lnTo>
                  <a:pt x="595" y="3"/>
                </a:lnTo>
                <a:lnTo>
                  <a:pt x="592" y="1"/>
                </a:lnTo>
                <a:lnTo>
                  <a:pt x="588" y="0"/>
                </a:lnTo>
                <a:lnTo>
                  <a:pt x="586" y="0"/>
                </a:lnTo>
                <a:lnTo>
                  <a:pt x="226" y="0"/>
                </a:lnTo>
                <a:lnTo>
                  <a:pt x="222" y="0"/>
                </a:lnTo>
                <a:lnTo>
                  <a:pt x="219" y="1"/>
                </a:lnTo>
                <a:lnTo>
                  <a:pt x="217" y="2"/>
                </a:lnTo>
                <a:lnTo>
                  <a:pt x="215" y="4"/>
                </a:lnTo>
                <a:lnTo>
                  <a:pt x="213" y="6"/>
                </a:lnTo>
                <a:lnTo>
                  <a:pt x="212" y="10"/>
                </a:lnTo>
                <a:lnTo>
                  <a:pt x="211" y="12"/>
                </a:lnTo>
                <a:lnTo>
                  <a:pt x="211" y="15"/>
                </a:lnTo>
                <a:lnTo>
                  <a:pt x="211" y="120"/>
                </a:lnTo>
                <a:lnTo>
                  <a:pt x="15" y="120"/>
                </a:lnTo>
                <a:lnTo>
                  <a:pt x="13" y="120"/>
                </a:lnTo>
                <a:lnTo>
                  <a:pt x="9" y="121"/>
                </a:lnTo>
                <a:lnTo>
                  <a:pt x="7" y="123"/>
                </a:lnTo>
                <a:lnTo>
                  <a:pt x="4" y="124"/>
                </a:lnTo>
                <a:lnTo>
                  <a:pt x="3" y="127"/>
                </a:lnTo>
                <a:lnTo>
                  <a:pt x="1" y="129"/>
                </a:lnTo>
                <a:lnTo>
                  <a:pt x="1" y="132"/>
                </a:lnTo>
                <a:lnTo>
                  <a:pt x="0" y="135"/>
                </a:lnTo>
                <a:lnTo>
                  <a:pt x="0" y="886"/>
                </a:lnTo>
                <a:lnTo>
                  <a:pt x="1" y="889"/>
                </a:lnTo>
                <a:lnTo>
                  <a:pt x="1" y="892"/>
                </a:lnTo>
                <a:lnTo>
                  <a:pt x="3" y="895"/>
                </a:lnTo>
                <a:lnTo>
                  <a:pt x="4" y="897"/>
                </a:lnTo>
                <a:lnTo>
                  <a:pt x="7" y="899"/>
                </a:lnTo>
                <a:lnTo>
                  <a:pt x="9" y="900"/>
                </a:lnTo>
                <a:lnTo>
                  <a:pt x="13" y="901"/>
                </a:lnTo>
                <a:lnTo>
                  <a:pt x="15" y="901"/>
                </a:lnTo>
                <a:lnTo>
                  <a:pt x="526" y="901"/>
                </a:lnTo>
                <a:lnTo>
                  <a:pt x="528" y="901"/>
                </a:lnTo>
                <a:lnTo>
                  <a:pt x="532" y="900"/>
                </a:lnTo>
                <a:lnTo>
                  <a:pt x="534" y="899"/>
                </a:lnTo>
                <a:lnTo>
                  <a:pt x="536" y="897"/>
                </a:lnTo>
                <a:lnTo>
                  <a:pt x="538" y="895"/>
                </a:lnTo>
                <a:lnTo>
                  <a:pt x="539" y="892"/>
                </a:lnTo>
                <a:lnTo>
                  <a:pt x="540" y="889"/>
                </a:lnTo>
                <a:lnTo>
                  <a:pt x="541" y="886"/>
                </a:lnTo>
                <a:lnTo>
                  <a:pt x="541" y="781"/>
                </a:lnTo>
                <a:lnTo>
                  <a:pt x="766" y="781"/>
                </a:lnTo>
                <a:lnTo>
                  <a:pt x="769" y="780"/>
                </a:lnTo>
                <a:lnTo>
                  <a:pt x="772" y="780"/>
                </a:lnTo>
                <a:lnTo>
                  <a:pt x="774" y="778"/>
                </a:lnTo>
                <a:lnTo>
                  <a:pt x="777" y="777"/>
                </a:lnTo>
                <a:lnTo>
                  <a:pt x="779" y="775"/>
                </a:lnTo>
                <a:lnTo>
                  <a:pt x="780" y="772"/>
                </a:lnTo>
                <a:lnTo>
                  <a:pt x="781" y="769"/>
                </a:lnTo>
                <a:lnTo>
                  <a:pt x="781" y="766"/>
                </a:lnTo>
                <a:lnTo>
                  <a:pt x="781" y="195"/>
                </a:lnTo>
                <a:lnTo>
                  <a:pt x="781" y="193"/>
                </a:lnTo>
                <a:lnTo>
                  <a:pt x="780" y="19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E0A27434-337A-4B00-B96D-59847575E49D}"/>
              </a:ext>
            </a:extLst>
          </p:cNvPr>
          <p:cNvGrpSpPr/>
          <p:nvPr/>
        </p:nvGrpSpPr>
        <p:grpSpPr>
          <a:xfrm>
            <a:off x="10895011" y="5025901"/>
            <a:ext cx="458790" cy="407526"/>
            <a:chOff x="7615238" y="793750"/>
            <a:chExt cx="284163" cy="252412"/>
          </a:xfrm>
          <a:solidFill>
            <a:schemeClr val="tx2"/>
          </a:solidFill>
        </p:grpSpPr>
        <p:sp>
          <p:nvSpPr>
            <p:cNvPr id="120" name="Freeform 299">
              <a:extLst>
                <a:ext uri="{FF2B5EF4-FFF2-40B4-BE49-F238E27FC236}">
                  <a16:creationId xmlns:a16="http://schemas.microsoft.com/office/drawing/2014/main" xmlns="" id="{48625A7E-743D-4247-9C7F-368F0F12EB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5238" y="793750"/>
              <a:ext cx="284163" cy="252412"/>
            </a:xfrm>
            <a:custGeom>
              <a:avLst/>
              <a:gdLst>
                <a:gd name="T0" fmla="*/ 763 w 896"/>
                <a:gd name="T1" fmla="*/ 426 h 793"/>
                <a:gd name="T2" fmla="*/ 765 w 896"/>
                <a:gd name="T3" fmla="*/ 445 h 793"/>
                <a:gd name="T4" fmla="*/ 809 w 896"/>
                <a:gd name="T5" fmla="*/ 457 h 793"/>
                <a:gd name="T6" fmla="*/ 836 w 896"/>
                <a:gd name="T7" fmla="*/ 494 h 793"/>
                <a:gd name="T8" fmla="*/ 801 w 896"/>
                <a:gd name="T9" fmla="*/ 538 h 793"/>
                <a:gd name="T10" fmla="*/ 735 w 896"/>
                <a:gd name="T11" fmla="*/ 546 h 793"/>
                <a:gd name="T12" fmla="*/ 737 w 896"/>
                <a:gd name="T13" fmla="*/ 564 h 793"/>
                <a:gd name="T14" fmla="*/ 768 w 896"/>
                <a:gd name="T15" fmla="*/ 571 h 793"/>
                <a:gd name="T16" fmla="*/ 791 w 896"/>
                <a:gd name="T17" fmla="*/ 602 h 793"/>
                <a:gd name="T18" fmla="*/ 781 w 896"/>
                <a:gd name="T19" fmla="*/ 636 h 793"/>
                <a:gd name="T20" fmla="*/ 699 w 896"/>
                <a:gd name="T21" fmla="*/ 644 h 793"/>
                <a:gd name="T22" fmla="*/ 688 w 896"/>
                <a:gd name="T23" fmla="*/ 658 h 793"/>
                <a:gd name="T24" fmla="*/ 699 w 896"/>
                <a:gd name="T25" fmla="*/ 673 h 793"/>
                <a:gd name="T26" fmla="*/ 741 w 896"/>
                <a:gd name="T27" fmla="*/ 687 h 793"/>
                <a:gd name="T28" fmla="*/ 743 w 896"/>
                <a:gd name="T29" fmla="*/ 723 h 793"/>
                <a:gd name="T30" fmla="*/ 442 w 896"/>
                <a:gd name="T31" fmla="*/ 733 h 793"/>
                <a:gd name="T32" fmla="*/ 273 w 896"/>
                <a:gd name="T33" fmla="*/ 702 h 793"/>
                <a:gd name="T34" fmla="*/ 246 w 896"/>
                <a:gd name="T35" fmla="*/ 392 h 793"/>
                <a:gd name="T36" fmla="*/ 348 w 896"/>
                <a:gd name="T37" fmla="*/ 316 h 793"/>
                <a:gd name="T38" fmla="*/ 425 w 896"/>
                <a:gd name="T39" fmla="*/ 208 h 793"/>
                <a:gd name="T40" fmla="*/ 460 w 896"/>
                <a:gd name="T41" fmla="*/ 107 h 793"/>
                <a:gd name="T42" fmla="*/ 472 w 896"/>
                <a:gd name="T43" fmla="*/ 40 h 793"/>
                <a:gd name="T44" fmla="*/ 513 w 896"/>
                <a:gd name="T45" fmla="*/ 39 h 793"/>
                <a:gd name="T46" fmla="*/ 550 w 896"/>
                <a:gd name="T47" fmla="*/ 118 h 793"/>
                <a:gd name="T48" fmla="*/ 516 w 896"/>
                <a:gd name="T49" fmla="*/ 276 h 793"/>
                <a:gd name="T50" fmla="*/ 516 w 896"/>
                <a:gd name="T51" fmla="*/ 313 h 793"/>
                <a:gd name="T52" fmla="*/ 853 w 896"/>
                <a:gd name="T53" fmla="*/ 329 h 793"/>
                <a:gd name="T54" fmla="*/ 861 w 896"/>
                <a:gd name="T55" fmla="*/ 389 h 793"/>
                <a:gd name="T56" fmla="*/ 833 w 896"/>
                <a:gd name="T57" fmla="*/ 417 h 793"/>
                <a:gd name="T58" fmla="*/ 179 w 896"/>
                <a:gd name="T59" fmla="*/ 345 h 793"/>
                <a:gd name="T60" fmla="*/ 893 w 896"/>
                <a:gd name="T61" fmla="*/ 337 h 793"/>
                <a:gd name="T62" fmla="*/ 863 w 896"/>
                <a:gd name="T63" fmla="*/ 298 h 793"/>
                <a:gd name="T64" fmla="*/ 544 w 896"/>
                <a:gd name="T65" fmla="*/ 285 h 793"/>
                <a:gd name="T66" fmla="*/ 580 w 896"/>
                <a:gd name="T67" fmla="*/ 123 h 793"/>
                <a:gd name="T68" fmla="*/ 555 w 896"/>
                <a:gd name="T69" fmla="*/ 40 h 793"/>
                <a:gd name="T70" fmla="*/ 513 w 896"/>
                <a:gd name="T71" fmla="*/ 5 h 793"/>
                <a:gd name="T72" fmla="*/ 470 w 896"/>
                <a:gd name="T73" fmla="*/ 6 h 793"/>
                <a:gd name="T74" fmla="*/ 441 w 896"/>
                <a:gd name="T75" fmla="*/ 35 h 793"/>
                <a:gd name="T76" fmla="*/ 432 w 896"/>
                <a:gd name="T77" fmla="*/ 91 h 793"/>
                <a:gd name="T78" fmla="*/ 398 w 896"/>
                <a:gd name="T79" fmla="*/ 194 h 793"/>
                <a:gd name="T80" fmla="*/ 280 w 896"/>
                <a:gd name="T81" fmla="*/ 337 h 793"/>
                <a:gd name="T82" fmla="*/ 209 w 896"/>
                <a:gd name="T83" fmla="*/ 330 h 793"/>
                <a:gd name="T84" fmla="*/ 197 w 896"/>
                <a:gd name="T85" fmla="*/ 315 h 793"/>
                <a:gd name="T86" fmla="*/ 2 w 896"/>
                <a:gd name="T87" fmla="*/ 321 h 793"/>
                <a:gd name="T88" fmla="*/ 2 w 896"/>
                <a:gd name="T89" fmla="*/ 786 h 793"/>
                <a:gd name="T90" fmla="*/ 197 w 896"/>
                <a:gd name="T91" fmla="*/ 793 h 793"/>
                <a:gd name="T92" fmla="*/ 209 w 896"/>
                <a:gd name="T93" fmla="*/ 778 h 793"/>
                <a:gd name="T94" fmla="*/ 383 w 896"/>
                <a:gd name="T95" fmla="*/ 758 h 793"/>
                <a:gd name="T96" fmla="*/ 743 w 896"/>
                <a:gd name="T97" fmla="*/ 760 h 793"/>
                <a:gd name="T98" fmla="*/ 771 w 896"/>
                <a:gd name="T99" fmla="*/ 735 h 793"/>
                <a:gd name="T100" fmla="*/ 768 w 896"/>
                <a:gd name="T101" fmla="*/ 672 h 793"/>
                <a:gd name="T102" fmla="*/ 821 w 896"/>
                <a:gd name="T103" fmla="*/ 625 h 793"/>
                <a:gd name="T104" fmla="*/ 831 w 896"/>
                <a:gd name="T105" fmla="*/ 556 h 793"/>
                <a:gd name="T106" fmla="*/ 866 w 896"/>
                <a:gd name="T107" fmla="*/ 501 h 793"/>
                <a:gd name="T108" fmla="*/ 853 w 896"/>
                <a:gd name="T109" fmla="*/ 456 h 793"/>
                <a:gd name="T110" fmla="*/ 872 w 896"/>
                <a:gd name="T111" fmla="*/ 427 h 793"/>
                <a:gd name="T112" fmla="*/ 896 w 896"/>
                <a:gd name="T113" fmla="*/ 36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6" h="793">
                  <a:moveTo>
                    <a:pt x="821" y="420"/>
                  </a:moveTo>
                  <a:lnTo>
                    <a:pt x="774" y="420"/>
                  </a:lnTo>
                  <a:lnTo>
                    <a:pt x="772" y="420"/>
                  </a:lnTo>
                  <a:lnTo>
                    <a:pt x="769" y="421"/>
                  </a:lnTo>
                  <a:lnTo>
                    <a:pt x="767" y="422"/>
                  </a:lnTo>
                  <a:lnTo>
                    <a:pt x="765" y="424"/>
                  </a:lnTo>
                  <a:lnTo>
                    <a:pt x="763" y="426"/>
                  </a:lnTo>
                  <a:lnTo>
                    <a:pt x="762" y="428"/>
                  </a:lnTo>
                  <a:lnTo>
                    <a:pt x="760" y="431"/>
                  </a:lnTo>
                  <a:lnTo>
                    <a:pt x="760" y="435"/>
                  </a:lnTo>
                  <a:lnTo>
                    <a:pt x="760" y="437"/>
                  </a:lnTo>
                  <a:lnTo>
                    <a:pt x="762" y="440"/>
                  </a:lnTo>
                  <a:lnTo>
                    <a:pt x="763" y="442"/>
                  </a:lnTo>
                  <a:lnTo>
                    <a:pt x="765" y="445"/>
                  </a:lnTo>
                  <a:lnTo>
                    <a:pt x="767" y="446"/>
                  </a:lnTo>
                  <a:lnTo>
                    <a:pt x="769" y="448"/>
                  </a:lnTo>
                  <a:lnTo>
                    <a:pt x="772" y="448"/>
                  </a:lnTo>
                  <a:lnTo>
                    <a:pt x="774" y="450"/>
                  </a:lnTo>
                  <a:lnTo>
                    <a:pt x="787" y="451"/>
                  </a:lnTo>
                  <a:lnTo>
                    <a:pt x="798" y="453"/>
                  </a:lnTo>
                  <a:lnTo>
                    <a:pt x="809" y="457"/>
                  </a:lnTo>
                  <a:lnTo>
                    <a:pt x="818" y="463"/>
                  </a:lnTo>
                  <a:lnTo>
                    <a:pt x="826" y="470"/>
                  </a:lnTo>
                  <a:lnTo>
                    <a:pt x="832" y="477"/>
                  </a:lnTo>
                  <a:lnTo>
                    <a:pt x="834" y="482"/>
                  </a:lnTo>
                  <a:lnTo>
                    <a:pt x="835" y="486"/>
                  </a:lnTo>
                  <a:lnTo>
                    <a:pt x="836" y="490"/>
                  </a:lnTo>
                  <a:lnTo>
                    <a:pt x="836" y="494"/>
                  </a:lnTo>
                  <a:lnTo>
                    <a:pt x="836" y="503"/>
                  </a:lnTo>
                  <a:lnTo>
                    <a:pt x="833" y="510"/>
                  </a:lnTo>
                  <a:lnTo>
                    <a:pt x="829" y="518"/>
                  </a:lnTo>
                  <a:lnTo>
                    <a:pt x="824" y="525"/>
                  </a:lnTo>
                  <a:lnTo>
                    <a:pt x="816" y="531"/>
                  </a:lnTo>
                  <a:lnTo>
                    <a:pt x="809" y="535"/>
                  </a:lnTo>
                  <a:lnTo>
                    <a:pt x="801" y="538"/>
                  </a:lnTo>
                  <a:lnTo>
                    <a:pt x="793" y="539"/>
                  </a:lnTo>
                  <a:lnTo>
                    <a:pt x="748" y="539"/>
                  </a:lnTo>
                  <a:lnTo>
                    <a:pt x="744" y="539"/>
                  </a:lnTo>
                  <a:lnTo>
                    <a:pt x="741" y="540"/>
                  </a:lnTo>
                  <a:lnTo>
                    <a:pt x="739" y="542"/>
                  </a:lnTo>
                  <a:lnTo>
                    <a:pt x="737" y="544"/>
                  </a:lnTo>
                  <a:lnTo>
                    <a:pt x="735" y="546"/>
                  </a:lnTo>
                  <a:lnTo>
                    <a:pt x="734" y="548"/>
                  </a:lnTo>
                  <a:lnTo>
                    <a:pt x="733" y="551"/>
                  </a:lnTo>
                  <a:lnTo>
                    <a:pt x="733" y="554"/>
                  </a:lnTo>
                  <a:lnTo>
                    <a:pt x="733" y="556"/>
                  </a:lnTo>
                  <a:lnTo>
                    <a:pt x="734" y="560"/>
                  </a:lnTo>
                  <a:lnTo>
                    <a:pt x="735" y="562"/>
                  </a:lnTo>
                  <a:lnTo>
                    <a:pt x="737" y="564"/>
                  </a:lnTo>
                  <a:lnTo>
                    <a:pt x="739" y="566"/>
                  </a:lnTo>
                  <a:lnTo>
                    <a:pt x="741" y="567"/>
                  </a:lnTo>
                  <a:lnTo>
                    <a:pt x="744" y="568"/>
                  </a:lnTo>
                  <a:lnTo>
                    <a:pt x="748" y="569"/>
                  </a:lnTo>
                  <a:lnTo>
                    <a:pt x="755" y="569"/>
                  </a:lnTo>
                  <a:lnTo>
                    <a:pt x="762" y="570"/>
                  </a:lnTo>
                  <a:lnTo>
                    <a:pt x="768" y="571"/>
                  </a:lnTo>
                  <a:lnTo>
                    <a:pt x="773" y="575"/>
                  </a:lnTo>
                  <a:lnTo>
                    <a:pt x="778" y="577"/>
                  </a:lnTo>
                  <a:lnTo>
                    <a:pt x="781" y="580"/>
                  </a:lnTo>
                  <a:lnTo>
                    <a:pt x="784" y="583"/>
                  </a:lnTo>
                  <a:lnTo>
                    <a:pt x="786" y="587"/>
                  </a:lnTo>
                  <a:lnTo>
                    <a:pt x="789" y="595"/>
                  </a:lnTo>
                  <a:lnTo>
                    <a:pt x="791" y="602"/>
                  </a:lnTo>
                  <a:lnTo>
                    <a:pt x="791" y="609"/>
                  </a:lnTo>
                  <a:lnTo>
                    <a:pt x="793" y="613"/>
                  </a:lnTo>
                  <a:lnTo>
                    <a:pt x="791" y="619"/>
                  </a:lnTo>
                  <a:lnTo>
                    <a:pt x="790" y="623"/>
                  </a:lnTo>
                  <a:lnTo>
                    <a:pt x="789" y="627"/>
                  </a:lnTo>
                  <a:lnTo>
                    <a:pt x="786" y="630"/>
                  </a:lnTo>
                  <a:lnTo>
                    <a:pt x="781" y="636"/>
                  </a:lnTo>
                  <a:lnTo>
                    <a:pt x="773" y="639"/>
                  </a:lnTo>
                  <a:lnTo>
                    <a:pt x="766" y="641"/>
                  </a:lnTo>
                  <a:lnTo>
                    <a:pt x="758" y="643"/>
                  </a:lnTo>
                  <a:lnTo>
                    <a:pt x="752" y="643"/>
                  </a:lnTo>
                  <a:lnTo>
                    <a:pt x="748" y="643"/>
                  </a:lnTo>
                  <a:lnTo>
                    <a:pt x="703" y="643"/>
                  </a:lnTo>
                  <a:lnTo>
                    <a:pt x="699" y="644"/>
                  </a:lnTo>
                  <a:lnTo>
                    <a:pt x="696" y="645"/>
                  </a:lnTo>
                  <a:lnTo>
                    <a:pt x="694" y="646"/>
                  </a:lnTo>
                  <a:lnTo>
                    <a:pt x="692" y="648"/>
                  </a:lnTo>
                  <a:lnTo>
                    <a:pt x="690" y="651"/>
                  </a:lnTo>
                  <a:lnTo>
                    <a:pt x="689" y="653"/>
                  </a:lnTo>
                  <a:lnTo>
                    <a:pt x="688" y="656"/>
                  </a:lnTo>
                  <a:lnTo>
                    <a:pt x="688" y="658"/>
                  </a:lnTo>
                  <a:lnTo>
                    <a:pt x="688" y="661"/>
                  </a:lnTo>
                  <a:lnTo>
                    <a:pt x="689" y="664"/>
                  </a:lnTo>
                  <a:lnTo>
                    <a:pt x="690" y="667"/>
                  </a:lnTo>
                  <a:lnTo>
                    <a:pt x="692" y="669"/>
                  </a:lnTo>
                  <a:lnTo>
                    <a:pt x="694" y="671"/>
                  </a:lnTo>
                  <a:lnTo>
                    <a:pt x="696" y="672"/>
                  </a:lnTo>
                  <a:lnTo>
                    <a:pt x="699" y="673"/>
                  </a:lnTo>
                  <a:lnTo>
                    <a:pt x="703" y="673"/>
                  </a:lnTo>
                  <a:lnTo>
                    <a:pt x="707" y="674"/>
                  </a:lnTo>
                  <a:lnTo>
                    <a:pt x="713" y="674"/>
                  </a:lnTo>
                  <a:lnTo>
                    <a:pt x="721" y="675"/>
                  </a:lnTo>
                  <a:lnTo>
                    <a:pt x="728" y="678"/>
                  </a:lnTo>
                  <a:lnTo>
                    <a:pt x="736" y="682"/>
                  </a:lnTo>
                  <a:lnTo>
                    <a:pt x="741" y="687"/>
                  </a:lnTo>
                  <a:lnTo>
                    <a:pt x="744" y="690"/>
                  </a:lnTo>
                  <a:lnTo>
                    <a:pt x="745" y="694"/>
                  </a:lnTo>
                  <a:lnTo>
                    <a:pt x="747" y="699"/>
                  </a:lnTo>
                  <a:lnTo>
                    <a:pt x="748" y="703"/>
                  </a:lnTo>
                  <a:lnTo>
                    <a:pt x="747" y="712"/>
                  </a:lnTo>
                  <a:lnTo>
                    <a:pt x="745" y="718"/>
                  </a:lnTo>
                  <a:lnTo>
                    <a:pt x="743" y="723"/>
                  </a:lnTo>
                  <a:lnTo>
                    <a:pt x="741" y="727"/>
                  </a:lnTo>
                  <a:lnTo>
                    <a:pt x="737" y="730"/>
                  </a:lnTo>
                  <a:lnTo>
                    <a:pt x="732" y="732"/>
                  </a:lnTo>
                  <a:lnTo>
                    <a:pt x="725" y="733"/>
                  </a:lnTo>
                  <a:lnTo>
                    <a:pt x="718" y="733"/>
                  </a:lnTo>
                  <a:lnTo>
                    <a:pt x="463" y="733"/>
                  </a:lnTo>
                  <a:lnTo>
                    <a:pt x="442" y="733"/>
                  </a:lnTo>
                  <a:lnTo>
                    <a:pt x="421" y="732"/>
                  </a:lnTo>
                  <a:lnTo>
                    <a:pt x="403" y="730"/>
                  </a:lnTo>
                  <a:lnTo>
                    <a:pt x="386" y="728"/>
                  </a:lnTo>
                  <a:lnTo>
                    <a:pt x="354" y="721"/>
                  </a:lnTo>
                  <a:lnTo>
                    <a:pt x="322" y="714"/>
                  </a:lnTo>
                  <a:lnTo>
                    <a:pt x="298" y="708"/>
                  </a:lnTo>
                  <a:lnTo>
                    <a:pt x="273" y="702"/>
                  </a:lnTo>
                  <a:lnTo>
                    <a:pt x="243" y="697"/>
                  </a:lnTo>
                  <a:lnTo>
                    <a:pt x="209" y="690"/>
                  </a:lnTo>
                  <a:lnTo>
                    <a:pt x="209" y="404"/>
                  </a:lnTo>
                  <a:lnTo>
                    <a:pt x="218" y="401"/>
                  </a:lnTo>
                  <a:lnTo>
                    <a:pt x="227" y="399"/>
                  </a:lnTo>
                  <a:lnTo>
                    <a:pt x="236" y="396"/>
                  </a:lnTo>
                  <a:lnTo>
                    <a:pt x="246" y="392"/>
                  </a:lnTo>
                  <a:lnTo>
                    <a:pt x="257" y="386"/>
                  </a:lnTo>
                  <a:lnTo>
                    <a:pt x="266" y="381"/>
                  </a:lnTo>
                  <a:lnTo>
                    <a:pt x="276" y="376"/>
                  </a:lnTo>
                  <a:lnTo>
                    <a:pt x="287" y="368"/>
                  </a:lnTo>
                  <a:lnTo>
                    <a:pt x="307" y="353"/>
                  </a:lnTo>
                  <a:lnTo>
                    <a:pt x="327" y="335"/>
                  </a:lnTo>
                  <a:lnTo>
                    <a:pt x="348" y="316"/>
                  </a:lnTo>
                  <a:lnTo>
                    <a:pt x="367" y="293"/>
                  </a:lnTo>
                  <a:lnTo>
                    <a:pt x="379" y="279"/>
                  </a:lnTo>
                  <a:lnTo>
                    <a:pt x="389" y="266"/>
                  </a:lnTo>
                  <a:lnTo>
                    <a:pt x="399" y="252"/>
                  </a:lnTo>
                  <a:lnTo>
                    <a:pt x="408" y="237"/>
                  </a:lnTo>
                  <a:lnTo>
                    <a:pt x="416" y="223"/>
                  </a:lnTo>
                  <a:lnTo>
                    <a:pt x="425" y="208"/>
                  </a:lnTo>
                  <a:lnTo>
                    <a:pt x="431" y="194"/>
                  </a:lnTo>
                  <a:lnTo>
                    <a:pt x="439" y="179"/>
                  </a:lnTo>
                  <a:lnTo>
                    <a:pt x="444" y="164"/>
                  </a:lnTo>
                  <a:lnTo>
                    <a:pt x="449" y="150"/>
                  </a:lnTo>
                  <a:lnTo>
                    <a:pt x="454" y="135"/>
                  </a:lnTo>
                  <a:lnTo>
                    <a:pt x="457" y="121"/>
                  </a:lnTo>
                  <a:lnTo>
                    <a:pt x="460" y="107"/>
                  </a:lnTo>
                  <a:lnTo>
                    <a:pt x="461" y="92"/>
                  </a:lnTo>
                  <a:lnTo>
                    <a:pt x="463" y="78"/>
                  </a:lnTo>
                  <a:lnTo>
                    <a:pt x="463" y="66"/>
                  </a:lnTo>
                  <a:lnTo>
                    <a:pt x="464" y="58"/>
                  </a:lnTo>
                  <a:lnTo>
                    <a:pt x="465" y="52"/>
                  </a:lnTo>
                  <a:lnTo>
                    <a:pt x="467" y="45"/>
                  </a:lnTo>
                  <a:lnTo>
                    <a:pt x="472" y="40"/>
                  </a:lnTo>
                  <a:lnTo>
                    <a:pt x="476" y="37"/>
                  </a:lnTo>
                  <a:lnTo>
                    <a:pt x="480" y="34"/>
                  </a:lnTo>
                  <a:lnTo>
                    <a:pt x="487" y="31"/>
                  </a:lnTo>
                  <a:lnTo>
                    <a:pt x="492" y="30"/>
                  </a:lnTo>
                  <a:lnTo>
                    <a:pt x="500" y="31"/>
                  </a:lnTo>
                  <a:lnTo>
                    <a:pt x="506" y="34"/>
                  </a:lnTo>
                  <a:lnTo>
                    <a:pt x="513" y="39"/>
                  </a:lnTo>
                  <a:lnTo>
                    <a:pt x="521" y="45"/>
                  </a:lnTo>
                  <a:lnTo>
                    <a:pt x="528" y="54"/>
                  </a:lnTo>
                  <a:lnTo>
                    <a:pt x="535" y="66"/>
                  </a:lnTo>
                  <a:lnTo>
                    <a:pt x="541" y="79"/>
                  </a:lnTo>
                  <a:lnTo>
                    <a:pt x="547" y="97"/>
                  </a:lnTo>
                  <a:lnTo>
                    <a:pt x="549" y="106"/>
                  </a:lnTo>
                  <a:lnTo>
                    <a:pt x="550" y="118"/>
                  </a:lnTo>
                  <a:lnTo>
                    <a:pt x="550" y="130"/>
                  </a:lnTo>
                  <a:lnTo>
                    <a:pt x="549" y="144"/>
                  </a:lnTo>
                  <a:lnTo>
                    <a:pt x="546" y="171"/>
                  </a:lnTo>
                  <a:lnTo>
                    <a:pt x="539" y="200"/>
                  </a:lnTo>
                  <a:lnTo>
                    <a:pt x="532" y="228"/>
                  </a:lnTo>
                  <a:lnTo>
                    <a:pt x="523" y="255"/>
                  </a:lnTo>
                  <a:lnTo>
                    <a:pt x="516" y="276"/>
                  </a:lnTo>
                  <a:lnTo>
                    <a:pt x="509" y="294"/>
                  </a:lnTo>
                  <a:lnTo>
                    <a:pt x="508" y="298"/>
                  </a:lnTo>
                  <a:lnTo>
                    <a:pt x="508" y="301"/>
                  </a:lnTo>
                  <a:lnTo>
                    <a:pt x="509" y="305"/>
                  </a:lnTo>
                  <a:lnTo>
                    <a:pt x="510" y="308"/>
                  </a:lnTo>
                  <a:lnTo>
                    <a:pt x="513" y="310"/>
                  </a:lnTo>
                  <a:lnTo>
                    <a:pt x="516" y="313"/>
                  </a:lnTo>
                  <a:lnTo>
                    <a:pt x="519" y="314"/>
                  </a:lnTo>
                  <a:lnTo>
                    <a:pt x="523" y="315"/>
                  </a:lnTo>
                  <a:lnTo>
                    <a:pt x="821" y="315"/>
                  </a:lnTo>
                  <a:lnTo>
                    <a:pt x="830" y="316"/>
                  </a:lnTo>
                  <a:lnTo>
                    <a:pt x="839" y="318"/>
                  </a:lnTo>
                  <a:lnTo>
                    <a:pt x="846" y="322"/>
                  </a:lnTo>
                  <a:lnTo>
                    <a:pt x="853" y="329"/>
                  </a:lnTo>
                  <a:lnTo>
                    <a:pt x="859" y="335"/>
                  </a:lnTo>
                  <a:lnTo>
                    <a:pt x="863" y="343"/>
                  </a:lnTo>
                  <a:lnTo>
                    <a:pt x="866" y="351"/>
                  </a:lnTo>
                  <a:lnTo>
                    <a:pt x="866" y="360"/>
                  </a:lnTo>
                  <a:lnTo>
                    <a:pt x="866" y="369"/>
                  </a:lnTo>
                  <a:lnTo>
                    <a:pt x="864" y="379"/>
                  </a:lnTo>
                  <a:lnTo>
                    <a:pt x="861" y="389"/>
                  </a:lnTo>
                  <a:lnTo>
                    <a:pt x="856" y="398"/>
                  </a:lnTo>
                  <a:lnTo>
                    <a:pt x="852" y="402"/>
                  </a:lnTo>
                  <a:lnTo>
                    <a:pt x="849" y="407"/>
                  </a:lnTo>
                  <a:lnTo>
                    <a:pt x="846" y="410"/>
                  </a:lnTo>
                  <a:lnTo>
                    <a:pt x="842" y="413"/>
                  </a:lnTo>
                  <a:lnTo>
                    <a:pt x="837" y="415"/>
                  </a:lnTo>
                  <a:lnTo>
                    <a:pt x="833" y="417"/>
                  </a:lnTo>
                  <a:lnTo>
                    <a:pt x="828" y="419"/>
                  </a:lnTo>
                  <a:lnTo>
                    <a:pt x="821" y="420"/>
                  </a:lnTo>
                  <a:lnTo>
                    <a:pt x="821" y="420"/>
                  </a:lnTo>
                  <a:close/>
                  <a:moveTo>
                    <a:pt x="179" y="763"/>
                  </a:moveTo>
                  <a:lnTo>
                    <a:pt x="30" y="763"/>
                  </a:lnTo>
                  <a:lnTo>
                    <a:pt x="30" y="344"/>
                  </a:lnTo>
                  <a:lnTo>
                    <a:pt x="179" y="345"/>
                  </a:lnTo>
                  <a:lnTo>
                    <a:pt x="179" y="390"/>
                  </a:lnTo>
                  <a:lnTo>
                    <a:pt x="179" y="703"/>
                  </a:lnTo>
                  <a:lnTo>
                    <a:pt x="179" y="763"/>
                  </a:lnTo>
                  <a:close/>
                  <a:moveTo>
                    <a:pt x="896" y="360"/>
                  </a:moveTo>
                  <a:lnTo>
                    <a:pt x="896" y="352"/>
                  </a:lnTo>
                  <a:lnTo>
                    <a:pt x="895" y="345"/>
                  </a:lnTo>
                  <a:lnTo>
                    <a:pt x="893" y="337"/>
                  </a:lnTo>
                  <a:lnTo>
                    <a:pt x="891" y="331"/>
                  </a:lnTo>
                  <a:lnTo>
                    <a:pt x="888" y="324"/>
                  </a:lnTo>
                  <a:lnTo>
                    <a:pt x="883" y="318"/>
                  </a:lnTo>
                  <a:lnTo>
                    <a:pt x="879" y="313"/>
                  </a:lnTo>
                  <a:lnTo>
                    <a:pt x="874" y="307"/>
                  </a:lnTo>
                  <a:lnTo>
                    <a:pt x="868" y="302"/>
                  </a:lnTo>
                  <a:lnTo>
                    <a:pt x="863" y="298"/>
                  </a:lnTo>
                  <a:lnTo>
                    <a:pt x="857" y="294"/>
                  </a:lnTo>
                  <a:lnTo>
                    <a:pt x="850" y="291"/>
                  </a:lnTo>
                  <a:lnTo>
                    <a:pt x="844" y="288"/>
                  </a:lnTo>
                  <a:lnTo>
                    <a:pt x="836" y="286"/>
                  </a:lnTo>
                  <a:lnTo>
                    <a:pt x="829" y="285"/>
                  </a:lnTo>
                  <a:lnTo>
                    <a:pt x="821" y="285"/>
                  </a:lnTo>
                  <a:lnTo>
                    <a:pt x="544" y="285"/>
                  </a:lnTo>
                  <a:lnTo>
                    <a:pt x="551" y="267"/>
                  </a:lnTo>
                  <a:lnTo>
                    <a:pt x="558" y="244"/>
                  </a:lnTo>
                  <a:lnTo>
                    <a:pt x="566" y="219"/>
                  </a:lnTo>
                  <a:lnTo>
                    <a:pt x="572" y="192"/>
                  </a:lnTo>
                  <a:lnTo>
                    <a:pt x="577" y="164"/>
                  </a:lnTo>
                  <a:lnTo>
                    <a:pt x="580" y="136"/>
                  </a:lnTo>
                  <a:lnTo>
                    <a:pt x="580" y="123"/>
                  </a:lnTo>
                  <a:lnTo>
                    <a:pt x="580" y="111"/>
                  </a:lnTo>
                  <a:lnTo>
                    <a:pt x="578" y="99"/>
                  </a:lnTo>
                  <a:lnTo>
                    <a:pt x="575" y="88"/>
                  </a:lnTo>
                  <a:lnTo>
                    <a:pt x="571" y="74"/>
                  </a:lnTo>
                  <a:lnTo>
                    <a:pt x="566" y="61"/>
                  </a:lnTo>
                  <a:lnTo>
                    <a:pt x="560" y="50"/>
                  </a:lnTo>
                  <a:lnTo>
                    <a:pt x="555" y="40"/>
                  </a:lnTo>
                  <a:lnTo>
                    <a:pt x="549" y="31"/>
                  </a:lnTo>
                  <a:lnTo>
                    <a:pt x="543" y="25"/>
                  </a:lnTo>
                  <a:lnTo>
                    <a:pt x="537" y="19"/>
                  </a:lnTo>
                  <a:lnTo>
                    <a:pt x="531" y="14"/>
                  </a:lnTo>
                  <a:lnTo>
                    <a:pt x="524" y="10"/>
                  </a:lnTo>
                  <a:lnTo>
                    <a:pt x="519" y="7"/>
                  </a:lnTo>
                  <a:lnTo>
                    <a:pt x="513" y="5"/>
                  </a:lnTo>
                  <a:lnTo>
                    <a:pt x="508" y="2"/>
                  </a:lnTo>
                  <a:lnTo>
                    <a:pt x="498" y="1"/>
                  </a:lnTo>
                  <a:lnTo>
                    <a:pt x="492" y="0"/>
                  </a:lnTo>
                  <a:lnTo>
                    <a:pt x="486" y="1"/>
                  </a:lnTo>
                  <a:lnTo>
                    <a:pt x="480" y="1"/>
                  </a:lnTo>
                  <a:lnTo>
                    <a:pt x="475" y="4"/>
                  </a:lnTo>
                  <a:lnTo>
                    <a:pt x="470" y="6"/>
                  </a:lnTo>
                  <a:lnTo>
                    <a:pt x="464" y="8"/>
                  </a:lnTo>
                  <a:lnTo>
                    <a:pt x="459" y="11"/>
                  </a:lnTo>
                  <a:lnTo>
                    <a:pt x="455" y="15"/>
                  </a:lnTo>
                  <a:lnTo>
                    <a:pt x="450" y="20"/>
                  </a:lnTo>
                  <a:lnTo>
                    <a:pt x="446" y="24"/>
                  </a:lnTo>
                  <a:lnTo>
                    <a:pt x="443" y="29"/>
                  </a:lnTo>
                  <a:lnTo>
                    <a:pt x="441" y="35"/>
                  </a:lnTo>
                  <a:lnTo>
                    <a:pt x="437" y="40"/>
                  </a:lnTo>
                  <a:lnTo>
                    <a:pt x="435" y="46"/>
                  </a:lnTo>
                  <a:lnTo>
                    <a:pt x="434" y="52"/>
                  </a:lnTo>
                  <a:lnTo>
                    <a:pt x="433" y="58"/>
                  </a:lnTo>
                  <a:lnTo>
                    <a:pt x="433" y="66"/>
                  </a:lnTo>
                  <a:lnTo>
                    <a:pt x="433" y="78"/>
                  </a:lnTo>
                  <a:lnTo>
                    <a:pt x="432" y="91"/>
                  </a:lnTo>
                  <a:lnTo>
                    <a:pt x="430" y="104"/>
                  </a:lnTo>
                  <a:lnTo>
                    <a:pt x="427" y="117"/>
                  </a:lnTo>
                  <a:lnTo>
                    <a:pt x="424" y="130"/>
                  </a:lnTo>
                  <a:lnTo>
                    <a:pt x="420" y="143"/>
                  </a:lnTo>
                  <a:lnTo>
                    <a:pt x="415" y="155"/>
                  </a:lnTo>
                  <a:lnTo>
                    <a:pt x="410" y="168"/>
                  </a:lnTo>
                  <a:lnTo>
                    <a:pt x="398" y="194"/>
                  </a:lnTo>
                  <a:lnTo>
                    <a:pt x="385" y="219"/>
                  </a:lnTo>
                  <a:lnTo>
                    <a:pt x="370" y="242"/>
                  </a:lnTo>
                  <a:lnTo>
                    <a:pt x="353" y="265"/>
                  </a:lnTo>
                  <a:lnTo>
                    <a:pt x="336" y="285"/>
                  </a:lnTo>
                  <a:lnTo>
                    <a:pt x="318" y="304"/>
                  </a:lnTo>
                  <a:lnTo>
                    <a:pt x="298" y="321"/>
                  </a:lnTo>
                  <a:lnTo>
                    <a:pt x="280" y="337"/>
                  </a:lnTo>
                  <a:lnTo>
                    <a:pt x="261" y="350"/>
                  </a:lnTo>
                  <a:lnTo>
                    <a:pt x="243" y="361"/>
                  </a:lnTo>
                  <a:lnTo>
                    <a:pt x="234" y="365"/>
                  </a:lnTo>
                  <a:lnTo>
                    <a:pt x="226" y="368"/>
                  </a:lnTo>
                  <a:lnTo>
                    <a:pt x="217" y="370"/>
                  </a:lnTo>
                  <a:lnTo>
                    <a:pt x="209" y="373"/>
                  </a:lnTo>
                  <a:lnTo>
                    <a:pt x="209" y="330"/>
                  </a:lnTo>
                  <a:lnTo>
                    <a:pt x="209" y="327"/>
                  </a:lnTo>
                  <a:lnTo>
                    <a:pt x="208" y="323"/>
                  </a:lnTo>
                  <a:lnTo>
                    <a:pt x="207" y="321"/>
                  </a:lnTo>
                  <a:lnTo>
                    <a:pt x="204" y="319"/>
                  </a:lnTo>
                  <a:lnTo>
                    <a:pt x="202" y="317"/>
                  </a:lnTo>
                  <a:lnTo>
                    <a:pt x="200" y="316"/>
                  </a:lnTo>
                  <a:lnTo>
                    <a:pt x="197" y="315"/>
                  </a:lnTo>
                  <a:lnTo>
                    <a:pt x="194" y="315"/>
                  </a:lnTo>
                  <a:lnTo>
                    <a:pt x="15" y="314"/>
                  </a:lnTo>
                  <a:lnTo>
                    <a:pt x="12" y="315"/>
                  </a:lnTo>
                  <a:lnTo>
                    <a:pt x="9" y="315"/>
                  </a:lnTo>
                  <a:lnTo>
                    <a:pt x="7" y="317"/>
                  </a:lnTo>
                  <a:lnTo>
                    <a:pt x="4" y="319"/>
                  </a:lnTo>
                  <a:lnTo>
                    <a:pt x="2" y="321"/>
                  </a:lnTo>
                  <a:lnTo>
                    <a:pt x="1" y="323"/>
                  </a:lnTo>
                  <a:lnTo>
                    <a:pt x="0" y="327"/>
                  </a:lnTo>
                  <a:lnTo>
                    <a:pt x="0" y="329"/>
                  </a:lnTo>
                  <a:lnTo>
                    <a:pt x="0" y="778"/>
                  </a:lnTo>
                  <a:lnTo>
                    <a:pt x="0" y="781"/>
                  </a:lnTo>
                  <a:lnTo>
                    <a:pt x="1" y="784"/>
                  </a:lnTo>
                  <a:lnTo>
                    <a:pt x="2" y="786"/>
                  </a:lnTo>
                  <a:lnTo>
                    <a:pt x="4" y="789"/>
                  </a:lnTo>
                  <a:lnTo>
                    <a:pt x="7" y="791"/>
                  </a:lnTo>
                  <a:lnTo>
                    <a:pt x="9" y="792"/>
                  </a:lnTo>
                  <a:lnTo>
                    <a:pt x="12" y="793"/>
                  </a:lnTo>
                  <a:lnTo>
                    <a:pt x="15" y="793"/>
                  </a:lnTo>
                  <a:lnTo>
                    <a:pt x="194" y="793"/>
                  </a:lnTo>
                  <a:lnTo>
                    <a:pt x="197" y="793"/>
                  </a:lnTo>
                  <a:lnTo>
                    <a:pt x="200" y="792"/>
                  </a:lnTo>
                  <a:lnTo>
                    <a:pt x="202" y="791"/>
                  </a:lnTo>
                  <a:lnTo>
                    <a:pt x="204" y="789"/>
                  </a:lnTo>
                  <a:lnTo>
                    <a:pt x="207" y="786"/>
                  </a:lnTo>
                  <a:lnTo>
                    <a:pt x="208" y="784"/>
                  </a:lnTo>
                  <a:lnTo>
                    <a:pt x="209" y="781"/>
                  </a:lnTo>
                  <a:lnTo>
                    <a:pt x="209" y="778"/>
                  </a:lnTo>
                  <a:lnTo>
                    <a:pt x="209" y="721"/>
                  </a:lnTo>
                  <a:lnTo>
                    <a:pt x="241" y="727"/>
                  </a:lnTo>
                  <a:lnTo>
                    <a:pt x="269" y="732"/>
                  </a:lnTo>
                  <a:lnTo>
                    <a:pt x="293" y="737"/>
                  </a:lnTo>
                  <a:lnTo>
                    <a:pt x="316" y="743"/>
                  </a:lnTo>
                  <a:lnTo>
                    <a:pt x="349" y="751"/>
                  </a:lnTo>
                  <a:lnTo>
                    <a:pt x="383" y="758"/>
                  </a:lnTo>
                  <a:lnTo>
                    <a:pt x="400" y="760"/>
                  </a:lnTo>
                  <a:lnTo>
                    <a:pt x="419" y="762"/>
                  </a:lnTo>
                  <a:lnTo>
                    <a:pt x="441" y="763"/>
                  </a:lnTo>
                  <a:lnTo>
                    <a:pt x="463" y="763"/>
                  </a:lnTo>
                  <a:lnTo>
                    <a:pt x="718" y="763"/>
                  </a:lnTo>
                  <a:lnTo>
                    <a:pt x="732" y="762"/>
                  </a:lnTo>
                  <a:lnTo>
                    <a:pt x="743" y="760"/>
                  </a:lnTo>
                  <a:lnTo>
                    <a:pt x="749" y="758"/>
                  </a:lnTo>
                  <a:lnTo>
                    <a:pt x="754" y="754"/>
                  </a:lnTo>
                  <a:lnTo>
                    <a:pt x="758" y="752"/>
                  </a:lnTo>
                  <a:lnTo>
                    <a:pt x="763" y="748"/>
                  </a:lnTo>
                  <a:lnTo>
                    <a:pt x="766" y="745"/>
                  </a:lnTo>
                  <a:lnTo>
                    <a:pt x="769" y="739"/>
                  </a:lnTo>
                  <a:lnTo>
                    <a:pt x="771" y="735"/>
                  </a:lnTo>
                  <a:lnTo>
                    <a:pt x="773" y="730"/>
                  </a:lnTo>
                  <a:lnTo>
                    <a:pt x="776" y="717"/>
                  </a:lnTo>
                  <a:lnTo>
                    <a:pt x="778" y="703"/>
                  </a:lnTo>
                  <a:lnTo>
                    <a:pt x="776" y="694"/>
                  </a:lnTo>
                  <a:lnTo>
                    <a:pt x="774" y="686"/>
                  </a:lnTo>
                  <a:lnTo>
                    <a:pt x="771" y="678"/>
                  </a:lnTo>
                  <a:lnTo>
                    <a:pt x="768" y="672"/>
                  </a:lnTo>
                  <a:lnTo>
                    <a:pt x="780" y="669"/>
                  </a:lnTo>
                  <a:lnTo>
                    <a:pt x="790" y="664"/>
                  </a:lnTo>
                  <a:lnTo>
                    <a:pt x="799" y="658"/>
                  </a:lnTo>
                  <a:lnTo>
                    <a:pt x="808" y="652"/>
                  </a:lnTo>
                  <a:lnTo>
                    <a:pt x="814" y="643"/>
                  </a:lnTo>
                  <a:lnTo>
                    <a:pt x="818" y="635"/>
                  </a:lnTo>
                  <a:lnTo>
                    <a:pt x="821" y="625"/>
                  </a:lnTo>
                  <a:lnTo>
                    <a:pt x="821" y="613"/>
                  </a:lnTo>
                  <a:lnTo>
                    <a:pt x="821" y="600"/>
                  </a:lnTo>
                  <a:lnTo>
                    <a:pt x="818" y="587"/>
                  </a:lnTo>
                  <a:lnTo>
                    <a:pt x="815" y="577"/>
                  </a:lnTo>
                  <a:lnTo>
                    <a:pt x="809" y="567"/>
                  </a:lnTo>
                  <a:lnTo>
                    <a:pt x="820" y="563"/>
                  </a:lnTo>
                  <a:lnTo>
                    <a:pt x="831" y="556"/>
                  </a:lnTo>
                  <a:lnTo>
                    <a:pt x="842" y="549"/>
                  </a:lnTo>
                  <a:lnTo>
                    <a:pt x="850" y="540"/>
                  </a:lnTo>
                  <a:lnTo>
                    <a:pt x="857" y="530"/>
                  </a:lnTo>
                  <a:lnTo>
                    <a:pt x="862" y="519"/>
                  </a:lnTo>
                  <a:lnTo>
                    <a:pt x="864" y="513"/>
                  </a:lnTo>
                  <a:lnTo>
                    <a:pt x="865" y="506"/>
                  </a:lnTo>
                  <a:lnTo>
                    <a:pt x="866" y="501"/>
                  </a:lnTo>
                  <a:lnTo>
                    <a:pt x="866" y="494"/>
                  </a:lnTo>
                  <a:lnTo>
                    <a:pt x="866" y="487"/>
                  </a:lnTo>
                  <a:lnTo>
                    <a:pt x="865" y="481"/>
                  </a:lnTo>
                  <a:lnTo>
                    <a:pt x="863" y="474"/>
                  </a:lnTo>
                  <a:lnTo>
                    <a:pt x="861" y="468"/>
                  </a:lnTo>
                  <a:lnTo>
                    <a:pt x="858" y="462"/>
                  </a:lnTo>
                  <a:lnTo>
                    <a:pt x="853" y="456"/>
                  </a:lnTo>
                  <a:lnTo>
                    <a:pt x="849" y="451"/>
                  </a:lnTo>
                  <a:lnTo>
                    <a:pt x="844" y="445"/>
                  </a:lnTo>
                  <a:lnTo>
                    <a:pt x="850" y="443"/>
                  </a:lnTo>
                  <a:lnTo>
                    <a:pt x="857" y="440"/>
                  </a:lnTo>
                  <a:lnTo>
                    <a:pt x="862" y="436"/>
                  </a:lnTo>
                  <a:lnTo>
                    <a:pt x="867" y="431"/>
                  </a:lnTo>
                  <a:lnTo>
                    <a:pt x="872" y="427"/>
                  </a:lnTo>
                  <a:lnTo>
                    <a:pt x="876" y="422"/>
                  </a:lnTo>
                  <a:lnTo>
                    <a:pt x="880" y="415"/>
                  </a:lnTo>
                  <a:lnTo>
                    <a:pt x="883" y="410"/>
                  </a:lnTo>
                  <a:lnTo>
                    <a:pt x="890" y="397"/>
                  </a:lnTo>
                  <a:lnTo>
                    <a:pt x="893" y="384"/>
                  </a:lnTo>
                  <a:lnTo>
                    <a:pt x="896" y="371"/>
                  </a:lnTo>
                  <a:lnTo>
                    <a:pt x="896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00">
              <a:extLst>
                <a:ext uri="{FF2B5EF4-FFF2-40B4-BE49-F238E27FC236}">
                  <a16:creationId xmlns:a16="http://schemas.microsoft.com/office/drawing/2014/main" xmlns="" id="{76D3E6D4-CC1A-4373-AB17-F96C25011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0163" y="1011238"/>
              <a:ext cx="11113" cy="12700"/>
            </a:xfrm>
            <a:custGeom>
              <a:avLst/>
              <a:gdLst>
                <a:gd name="T0" fmla="*/ 18 w 38"/>
                <a:gd name="T1" fmla="*/ 0 h 38"/>
                <a:gd name="T2" fmla="*/ 15 w 38"/>
                <a:gd name="T3" fmla="*/ 1 h 38"/>
                <a:gd name="T4" fmla="*/ 11 w 38"/>
                <a:gd name="T5" fmla="*/ 2 h 38"/>
                <a:gd name="T6" fmla="*/ 8 w 38"/>
                <a:gd name="T7" fmla="*/ 3 h 38"/>
                <a:gd name="T8" fmla="*/ 6 w 38"/>
                <a:gd name="T9" fmla="*/ 6 h 38"/>
                <a:gd name="T10" fmla="*/ 3 w 38"/>
                <a:gd name="T11" fmla="*/ 9 h 38"/>
                <a:gd name="T12" fmla="*/ 1 w 38"/>
                <a:gd name="T13" fmla="*/ 12 h 38"/>
                <a:gd name="T14" fmla="*/ 0 w 38"/>
                <a:gd name="T15" fmla="*/ 15 h 38"/>
                <a:gd name="T16" fmla="*/ 0 w 38"/>
                <a:gd name="T17" fmla="*/ 19 h 38"/>
                <a:gd name="T18" fmla="*/ 0 w 38"/>
                <a:gd name="T19" fmla="*/ 23 h 38"/>
                <a:gd name="T20" fmla="*/ 1 w 38"/>
                <a:gd name="T21" fmla="*/ 27 h 38"/>
                <a:gd name="T22" fmla="*/ 3 w 38"/>
                <a:gd name="T23" fmla="*/ 30 h 38"/>
                <a:gd name="T24" fmla="*/ 6 w 38"/>
                <a:gd name="T25" fmla="*/ 32 h 38"/>
                <a:gd name="T26" fmla="*/ 8 w 38"/>
                <a:gd name="T27" fmla="*/ 35 h 38"/>
                <a:gd name="T28" fmla="*/ 11 w 38"/>
                <a:gd name="T29" fmla="*/ 36 h 38"/>
                <a:gd name="T30" fmla="*/ 15 w 38"/>
                <a:gd name="T31" fmla="*/ 37 h 38"/>
                <a:gd name="T32" fmla="*/ 18 w 38"/>
                <a:gd name="T33" fmla="*/ 38 h 38"/>
                <a:gd name="T34" fmla="*/ 23 w 38"/>
                <a:gd name="T35" fmla="*/ 37 h 38"/>
                <a:gd name="T36" fmla="*/ 26 w 38"/>
                <a:gd name="T37" fmla="*/ 36 h 38"/>
                <a:gd name="T38" fmla="*/ 29 w 38"/>
                <a:gd name="T39" fmla="*/ 35 h 38"/>
                <a:gd name="T40" fmla="*/ 32 w 38"/>
                <a:gd name="T41" fmla="*/ 32 h 38"/>
                <a:gd name="T42" fmla="*/ 34 w 38"/>
                <a:gd name="T43" fmla="*/ 30 h 38"/>
                <a:gd name="T44" fmla="*/ 37 w 38"/>
                <a:gd name="T45" fmla="*/ 27 h 38"/>
                <a:gd name="T46" fmla="*/ 38 w 38"/>
                <a:gd name="T47" fmla="*/ 23 h 38"/>
                <a:gd name="T48" fmla="*/ 38 w 38"/>
                <a:gd name="T49" fmla="*/ 19 h 38"/>
                <a:gd name="T50" fmla="*/ 38 w 38"/>
                <a:gd name="T51" fmla="*/ 15 h 38"/>
                <a:gd name="T52" fmla="*/ 37 w 38"/>
                <a:gd name="T53" fmla="*/ 12 h 38"/>
                <a:gd name="T54" fmla="*/ 34 w 38"/>
                <a:gd name="T55" fmla="*/ 9 h 38"/>
                <a:gd name="T56" fmla="*/ 32 w 38"/>
                <a:gd name="T57" fmla="*/ 6 h 38"/>
                <a:gd name="T58" fmla="*/ 29 w 38"/>
                <a:gd name="T59" fmla="*/ 3 h 38"/>
                <a:gd name="T60" fmla="*/ 26 w 38"/>
                <a:gd name="T61" fmla="*/ 2 h 38"/>
                <a:gd name="T62" fmla="*/ 23 w 38"/>
                <a:gd name="T63" fmla="*/ 1 h 38"/>
                <a:gd name="T64" fmla="*/ 18 w 38"/>
                <a:gd name="T65" fmla="*/ 0 h 38"/>
                <a:gd name="T66" fmla="*/ 18 w 38"/>
                <a:gd name="T6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" h="38">
                  <a:moveTo>
                    <a:pt x="18" y="0"/>
                  </a:moveTo>
                  <a:lnTo>
                    <a:pt x="15" y="1"/>
                  </a:lnTo>
                  <a:lnTo>
                    <a:pt x="11" y="2"/>
                  </a:lnTo>
                  <a:lnTo>
                    <a:pt x="8" y="3"/>
                  </a:lnTo>
                  <a:lnTo>
                    <a:pt x="6" y="6"/>
                  </a:lnTo>
                  <a:lnTo>
                    <a:pt x="3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1" y="27"/>
                  </a:lnTo>
                  <a:lnTo>
                    <a:pt x="3" y="30"/>
                  </a:lnTo>
                  <a:lnTo>
                    <a:pt x="6" y="32"/>
                  </a:lnTo>
                  <a:lnTo>
                    <a:pt x="8" y="35"/>
                  </a:lnTo>
                  <a:lnTo>
                    <a:pt x="11" y="36"/>
                  </a:lnTo>
                  <a:lnTo>
                    <a:pt x="15" y="37"/>
                  </a:lnTo>
                  <a:lnTo>
                    <a:pt x="18" y="38"/>
                  </a:lnTo>
                  <a:lnTo>
                    <a:pt x="23" y="37"/>
                  </a:lnTo>
                  <a:lnTo>
                    <a:pt x="26" y="36"/>
                  </a:lnTo>
                  <a:lnTo>
                    <a:pt x="29" y="35"/>
                  </a:lnTo>
                  <a:lnTo>
                    <a:pt x="32" y="32"/>
                  </a:lnTo>
                  <a:lnTo>
                    <a:pt x="34" y="30"/>
                  </a:lnTo>
                  <a:lnTo>
                    <a:pt x="37" y="27"/>
                  </a:lnTo>
                  <a:lnTo>
                    <a:pt x="38" y="23"/>
                  </a:lnTo>
                  <a:lnTo>
                    <a:pt x="38" y="19"/>
                  </a:lnTo>
                  <a:lnTo>
                    <a:pt x="38" y="15"/>
                  </a:lnTo>
                  <a:lnTo>
                    <a:pt x="37" y="12"/>
                  </a:lnTo>
                  <a:lnTo>
                    <a:pt x="34" y="9"/>
                  </a:lnTo>
                  <a:lnTo>
                    <a:pt x="32" y="6"/>
                  </a:lnTo>
                  <a:lnTo>
                    <a:pt x="29" y="3"/>
                  </a:lnTo>
                  <a:lnTo>
                    <a:pt x="26" y="2"/>
                  </a:lnTo>
                  <a:lnTo>
                    <a:pt x="23" y="1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5425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D63A31"/>
      </a:accent1>
      <a:accent2>
        <a:srgbClr val="066F89"/>
      </a:accent2>
      <a:accent3>
        <a:srgbClr val="55B0BD"/>
      </a:accent3>
      <a:accent4>
        <a:srgbClr val="D0D3C4"/>
      </a:accent4>
      <a:accent5>
        <a:srgbClr val="022B30"/>
      </a:accent5>
      <a:accent6>
        <a:srgbClr val="FFC000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1269</Words>
  <Application>Microsoft Office PowerPoint</Application>
  <PresentationFormat>Custom</PresentationFormat>
  <Paragraphs>174</Paragraphs>
  <Slides>13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1_Office Theme</vt:lpstr>
      <vt:lpstr>AGENDA TEMPLATES</vt:lpstr>
      <vt:lpstr>PowerPoint Presentation</vt:lpstr>
      <vt:lpstr>PowerPoint Presentation</vt:lpstr>
      <vt:lpstr>PowerPoint Presentation</vt:lpstr>
      <vt:lpstr>AGENDA TEMPLATES</vt:lpstr>
      <vt:lpstr>AGENDA TEMPLATES</vt:lpstr>
      <vt:lpstr>AGENDA TEMPLATES</vt:lpstr>
      <vt:lpstr>AGENDA TEMPLATES</vt:lpstr>
      <vt:lpstr>AGENDA TEMPLATES</vt:lpstr>
      <vt:lpstr>AGENDA TEMPLATES</vt:lpstr>
      <vt:lpstr>AGENDA TEMPLATES</vt:lpstr>
      <vt:lpstr>AGENDA TEMPLATES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USER</cp:lastModifiedBy>
  <cp:revision>30</cp:revision>
  <dcterms:created xsi:type="dcterms:W3CDTF">2019-08-05T05:20:29Z</dcterms:created>
  <dcterms:modified xsi:type="dcterms:W3CDTF">2022-07-11T06:34:41Z</dcterms:modified>
</cp:coreProperties>
</file>